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1" r:id="rId4"/>
  </p:sldMasterIdLst>
  <p:notesMasterIdLst>
    <p:notesMasterId r:id="rId19"/>
  </p:notesMasterIdLst>
  <p:sldIdLst>
    <p:sldId id="256" r:id="rId5"/>
    <p:sldId id="271" r:id="rId6"/>
    <p:sldId id="265" r:id="rId7"/>
    <p:sldId id="257" r:id="rId8"/>
    <p:sldId id="267" r:id="rId9"/>
    <p:sldId id="258" r:id="rId10"/>
    <p:sldId id="262" r:id="rId11"/>
    <p:sldId id="259" r:id="rId12"/>
    <p:sldId id="260" r:id="rId13"/>
    <p:sldId id="272" r:id="rId14"/>
    <p:sldId id="263" r:id="rId15"/>
    <p:sldId id="264" r:id="rId16"/>
    <p:sldId id="269" r:id="rId17"/>
    <p:sldId id="268" r:id="rId18"/>
  </p:sldIdLst>
  <p:sldSz cx="9144000" cy="5143500" type="screen16x9"/>
  <p:notesSz cx="6858000" cy="9144000"/>
  <p:embeddedFontLst>
    <p:embeddedFont>
      <p:font typeface="Tw Cen MT" panose="020B06020201040206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eep kumar" initials="Pk" lastIdx="1" clrIdx="0">
    <p:extLst>
      <p:ext uri="{19B8F6BF-5375-455C-9EA6-DF929625EA0E}">
        <p15:presenceInfo xmlns:p15="http://schemas.microsoft.com/office/powerpoint/2012/main" userId="a9e7ba932163f7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/>
  </p:normalViewPr>
  <p:slideViewPr>
    <p:cSldViewPr snapToGrid="0">
      <p:cViewPr varScale="1">
        <p:scale>
          <a:sx n="142" d="100"/>
          <a:sy n="142" d="100"/>
        </p:scale>
        <p:origin x="7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F4B4D-0FFB-449F-8BB1-068CB1DC41F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40D4D1-DF34-4BF0-B90D-D89E853DF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</a:t>
          </a:r>
        </a:p>
      </dgm:t>
    </dgm:pt>
    <dgm:pt modelId="{1A8E2452-CA43-47BB-ACD3-CAC6AD964D18}" type="parTrans" cxnId="{A1BA616D-F95C-4D92-A142-D91F4129F751}">
      <dgm:prSet/>
      <dgm:spPr/>
      <dgm:t>
        <a:bodyPr/>
        <a:lstStyle/>
        <a:p>
          <a:endParaRPr lang="en-US"/>
        </a:p>
      </dgm:t>
    </dgm:pt>
    <dgm:pt modelId="{0A7BD5B1-7F9E-4914-9E28-2DD7831D8826}" type="sibTrans" cxnId="{A1BA616D-F95C-4D92-A142-D91F4129F7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1038DF-2C96-486F-B2DC-44F12F85A1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</a:t>
          </a:r>
        </a:p>
      </dgm:t>
    </dgm:pt>
    <dgm:pt modelId="{4BE52D13-48D9-43EB-9E34-E2A41937B76D}" type="parTrans" cxnId="{728D7EFC-B13E-4C0F-B5DC-DE290188B2D1}">
      <dgm:prSet/>
      <dgm:spPr/>
      <dgm:t>
        <a:bodyPr/>
        <a:lstStyle/>
        <a:p>
          <a:endParaRPr lang="en-US"/>
        </a:p>
      </dgm:t>
    </dgm:pt>
    <dgm:pt modelId="{4555EC74-A4DE-4EE7-9638-6DBE9A29AA89}" type="sibTrans" cxnId="{728D7EFC-B13E-4C0F-B5DC-DE290188B2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24F902-F53F-41AA-8684-2A310DFE6F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Terms for Scraping</a:t>
          </a:r>
        </a:p>
      </dgm:t>
    </dgm:pt>
    <dgm:pt modelId="{76FF6F6C-18C7-4D7A-8365-40A94533A9BB}" type="parTrans" cxnId="{A2119803-5CBF-41CE-9D64-A308109BB921}">
      <dgm:prSet/>
      <dgm:spPr/>
      <dgm:t>
        <a:bodyPr/>
        <a:lstStyle/>
        <a:p>
          <a:endParaRPr lang="en-US"/>
        </a:p>
      </dgm:t>
    </dgm:pt>
    <dgm:pt modelId="{70860663-40E8-4408-9F3C-5715103CFC1F}" type="sibTrans" cxnId="{A2119803-5CBF-41CE-9D64-A308109BB9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E5A5B9-2449-47FA-9407-35810A1872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Constructed Dataset</a:t>
          </a:r>
        </a:p>
      </dgm:t>
    </dgm:pt>
    <dgm:pt modelId="{46DD5732-C40A-40C5-B5D9-3162D1BD14B7}" type="parTrans" cxnId="{C3B7FD16-CA18-48D1-BE5D-83CDF437484C}">
      <dgm:prSet/>
      <dgm:spPr/>
      <dgm:t>
        <a:bodyPr/>
        <a:lstStyle/>
        <a:p>
          <a:endParaRPr lang="en-US"/>
        </a:p>
      </dgm:t>
    </dgm:pt>
    <dgm:pt modelId="{07DD5C22-ACF7-472F-9635-7BA93E3452F6}" type="sibTrans" cxnId="{C3B7FD16-CA18-48D1-BE5D-83CDF43748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AA6FD2-7A08-C54A-8709-83A7055CAB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Scraping Flow</a:t>
          </a:r>
        </a:p>
      </dgm:t>
    </dgm:pt>
    <dgm:pt modelId="{4DE6D7E0-9379-AF40-8FC8-87B2B7762B3A}" type="parTrans" cxnId="{9BBF2BBF-F8B1-9040-8623-0BD93E2541AB}">
      <dgm:prSet/>
      <dgm:spPr/>
      <dgm:t>
        <a:bodyPr/>
        <a:lstStyle/>
        <a:p>
          <a:endParaRPr lang="en-US"/>
        </a:p>
      </dgm:t>
    </dgm:pt>
    <dgm:pt modelId="{05E275DF-C255-2E43-A950-699561F8B2AC}" type="sibTrans" cxnId="{9BBF2BBF-F8B1-9040-8623-0BD93E2541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41B578-3C04-9345-BB77-6DF9A06F2C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Scope</a:t>
          </a:r>
        </a:p>
      </dgm:t>
    </dgm:pt>
    <dgm:pt modelId="{A03151FF-21A8-AA46-92CF-D6B3016B1712}" type="parTrans" cxnId="{1489E64F-BB34-474C-B4A4-C2408DB90C5E}">
      <dgm:prSet/>
      <dgm:spPr/>
      <dgm:t>
        <a:bodyPr/>
        <a:lstStyle/>
        <a:p>
          <a:endParaRPr lang="en-US"/>
        </a:p>
      </dgm:t>
    </dgm:pt>
    <dgm:pt modelId="{5649EA86-7684-C942-984C-195CBD9E5536}" type="sibTrans" cxnId="{1489E64F-BB34-474C-B4A4-C2408DB90C5E}">
      <dgm:prSet/>
      <dgm:spPr/>
      <dgm:t>
        <a:bodyPr/>
        <a:lstStyle/>
        <a:p>
          <a:endParaRPr lang="en-US"/>
        </a:p>
      </dgm:t>
    </dgm:pt>
    <dgm:pt modelId="{302EBF8B-0C63-4AFF-AF4B-B81BBE6EC95A}" type="pres">
      <dgm:prSet presAssocID="{1C4F4B4D-0FFB-449F-8BB1-068CB1DC41FE}" presName="root" presStyleCnt="0">
        <dgm:presLayoutVars>
          <dgm:dir/>
          <dgm:resizeHandles val="exact"/>
        </dgm:presLayoutVars>
      </dgm:prSet>
      <dgm:spPr/>
    </dgm:pt>
    <dgm:pt modelId="{3F4200B6-D936-403E-8483-D35DE3668E82}" type="pres">
      <dgm:prSet presAssocID="{1C4F4B4D-0FFB-449F-8BB1-068CB1DC41FE}" presName="container" presStyleCnt="0">
        <dgm:presLayoutVars>
          <dgm:dir/>
          <dgm:resizeHandles val="exact"/>
        </dgm:presLayoutVars>
      </dgm:prSet>
      <dgm:spPr/>
    </dgm:pt>
    <dgm:pt modelId="{4E917373-047B-4299-8D29-31F9B9F11A21}" type="pres">
      <dgm:prSet presAssocID="{4740D4D1-DF34-4BF0-B90D-D89E853DFCE7}" presName="compNode" presStyleCnt="0"/>
      <dgm:spPr/>
    </dgm:pt>
    <dgm:pt modelId="{E95A5602-14C6-467C-845F-211D0ACFD682}" type="pres">
      <dgm:prSet presAssocID="{4740D4D1-DF34-4BF0-B90D-D89E853DFCE7}" presName="iconBgRect" presStyleLbl="bgShp" presStyleIdx="0" presStyleCnt="6"/>
      <dgm:spPr/>
    </dgm:pt>
    <dgm:pt modelId="{76F42643-6541-4CCE-9481-5BFD04A74826}" type="pres">
      <dgm:prSet presAssocID="{4740D4D1-DF34-4BF0-B90D-D89E853DFCE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882282A-C8FA-43E0-81C4-35D7A69B6AB2}" type="pres">
      <dgm:prSet presAssocID="{4740D4D1-DF34-4BF0-B90D-D89E853DFCE7}" presName="spaceRect" presStyleCnt="0"/>
      <dgm:spPr/>
    </dgm:pt>
    <dgm:pt modelId="{DAC6333E-2A25-41BD-9CE1-EB3B57CCB350}" type="pres">
      <dgm:prSet presAssocID="{4740D4D1-DF34-4BF0-B90D-D89E853DFCE7}" presName="textRect" presStyleLbl="revTx" presStyleIdx="0" presStyleCnt="6">
        <dgm:presLayoutVars>
          <dgm:chMax val="1"/>
          <dgm:chPref val="1"/>
        </dgm:presLayoutVars>
      </dgm:prSet>
      <dgm:spPr/>
    </dgm:pt>
    <dgm:pt modelId="{ADB3873F-04B5-4601-8657-F4FB3ED2DDFE}" type="pres">
      <dgm:prSet presAssocID="{0A7BD5B1-7F9E-4914-9E28-2DD7831D8826}" presName="sibTrans" presStyleLbl="sibTrans2D1" presStyleIdx="0" presStyleCnt="0"/>
      <dgm:spPr/>
    </dgm:pt>
    <dgm:pt modelId="{A793E622-A00C-44FC-BBD5-CFC25B6C6DC4}" type="pres">
      <dgm:prSet presAssocID="{0E1038DF-2C96-486F-B2DC-44F12F85A1C9}" presName="compNode" presStyleCnt="0"/>
      <dgm:spPr/>
    </dgm:pt>
    <dgm:pt modelId="{B7A0F4DC-89E6-464E-B958-9840BE6F5959}" type="pres">
      <dgm:prSet presAssocID="{0E1038DF-2C96-486F-B2DC-44F12F85A1C9}" presName="iconBgRect" presStyleLbl="bgShp" presStyleIdx="1" presStyleCnt="6"/>
      <dgm:spPr/>
    </dgm:pt>
    <dgm:pt modelId="{C8AC6016-3E28-43A3-95C7-BCBE0CA06641}" type="pres">
      <dgm:prSet presAssocID="{0E1038DF-2C96-486F-B2DC-44F12F85A1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66AD702-0348-4E4C-B855-E725FC34C3B2}" type="pres">
      <dgm:prSet presAssocID="{0E1038DF-2C96-486F-B2DC-44F12F85A1C9}" presName="spaceRect" presStyleCnt="0"/>
      <dgm:spPr/>
    </dgm:pt>
    <dgm:pt modelId="{74CF27A0-261C-4531-B35F-3D3D25981EC8}" type="pres">
      <dgm:prSet presAssocID="{0E1038DF-2C96-486F-B2DC-44F12F85A1C9}" presName="textRect" presStyleLbl="revTx" presStyleIdx="1" presStyleCnt="6">
        <dgm:presLayoutVars>
          <dgm:chMax val="1"/>
          <dgm:chPref val="1"/>
        </dgm:presLayoutVars>
      </dgm:prSet>
      <dgm:spPr/>
    </dgm:pt>
    <dgm:pt modelId="{7CFBEDBD-553A-496E-83D4-232924631BB1}" type="pres">
      <dgm:prSet presAssocID="{4555EC74-A4DE-4EE7-9638-6DBE9A29AA89}" presName="sibTrans" presStyleLbl="sibTrans2D1" presStyleIdx="0" presStyleCnt="0"/>
      <dgm:spPr/>
    </dgm:pt>
    <dgm:pt modelId="{EE2716CC-2EFB-4FE6-A5DB-248B0639F87D}" type="pres">
      <dgm:prSet presAssocID="{E5AA6FD2-7A08-C54A-8709-83A7055CAB5B}" presName="compNode" presStyleCnt="0"/>
      <dgm:spPr/>
    </dgm:pt>
    <dgm:pt modelId="{AE97E77E-1183-4830-88E0-AB7CF7B4BCD4}" type="pres">
      <dgm:prSet presAssocID="{E5AA6FD2-7A08-C54A-8709-83A7055CAB5B}" presName="iconBgRect" presStyleLbl="bgShp" presStyleIdx="2" presStyleCnt="6"/>
      <dgm:spPr/>
    </dgm:pt>
    <dgm:pt modelId="{AB29A3A8-0825-4BFE-AB20-36FAB83BAF2D}" type="pres">
      <dgm:prSet presAssocID="{E5AA6FD2-7A08-C54A-8709-83A7055CAB5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03181CE-8662-4548-96CB-065E25121AFB}" type="pres">
      <dgm:prSet presAssocID="{E5AA6FD2-7A08-C54A-8709-83A7055CAB5B}" presName="spaceRect" presStyleCnt="0"/>
      <dgm:spPr/>
    </dgm:pt>
    <dgm:pt modelId="{3095C68B-94A1-4F32-AE5F-00F89495026A}" type="pres">
      <dgm:prSet presAssocID="{E5AA6FD2-7A08-C54A-8709-83A7055CAB5B}" presName="textRect" presStyleLbl="revTx" presStyleIdx="2" presStyleCnt="6">
        <dgm:presLayoutVars>
          <dgm:chMax val="1"/>
          <dgm:chPref val="1"/>
        </dgm:presLayoutVars>
      </dgm:prSet>
      <dgm:spPr/>
    </dgm:pt>
    <dgm:pt modelId="{F964ADEB-390C-4D8C-AFBC-A2893C6C3CB2}" type="pres">
      <dgm:prSet presAssocID="{05E275DF-C255-2E43-A950-699561F8B2AC}" presName="sibTrans" presStyleLbl="sibTrans2D1" presStyleIdx="0" presStyleCnt="0"/>
      <dgm:spPr/>
    </dgm:pt>
    <dgm:pt modelId="{430D48CB-BB12-41A9-9F26-5186733040C2}" type="pres">
      <dgm:prSet presAssocID="{F424F902-F53F-41AA-8684-2A310DFE6F12}" presName="compNode" presStyleCnt="0"/>
      <dgm:spPr/>
    </dgm:pt>
    <dgm:pt modelId="{E16A77B5-E3D7-4569-88D5-F3DE10B39514}" type="pres">
      <dgm:prSet presAssocID="{F424F902-F53F-41AA-8684-2A310DFE6F12}" presName="iconBgRect" presStyleLbl="bgShp" presStyleIdx="3" presStyleCnt="6"/>
      <dgm:spPr/>
    </dgm:pt>
    <dgm:pt modelId="{DA969362-5590-4459-9687-A55B3BA4070A}" type="pres">
      <dgm:prSet presAssocID="{F424F902-F53F-41AA-8684-2A310DFE6F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2D2FB4-724A-46C9-9C85-63BEBAAE08DF}" type="pres">
      <dgm:prSet presAssocID="{F424F902-F53F-41AA-8684-2A310DFE6F12}" presName="spaceRect" presStyleCnt="0"/>
      <dgm:spPr/>
    </dgm:pt>
    <dgm:pt modelId="{91C952CB-2FA3-4B7A-9C5B-B963100CADE4}" type="pres">
      <dgm:prSet presAssocID="{F424F902-F53F-41AA-8684-2A310DFE6F12}" presName="textRect" presStyleLbl="revTx" presStyleIdx="3" presStyleCnt="6">
        <dgm:presLayoutVars>
          <dgm:chMax val="1"/>
          <dgm:chPref val="1"/>
        </dgm:presLayoutVars>
      </dgm:prSet>
      <dgm:spPr/>
    </dgm:pt>
    <dgm:pt modelId="{A84350DC-D9B5-4951-8581-D32017632DBA}" type="pres">
      <dgm:prSet presAssocID="{70860663-40E8-4408-9F3C-5715103CFC1F}" presName="sibTrans" presStyleLbl="sibTrans2D1" presStyleIdx="0" presStyleCnt="0"/>
      <dgm:spPr/>
    </dgm:pt>
    <dgm:pt modelId="{553F21B5-8D74-4301-96B0-B2CBEC994DF1}" type="pres">
      <dgm:prSet presAssocID="{E0E5A5B9-2449-47FA-9407-35810A187273}" presName="compNode" presStyleCnt="0"/>
      <dgm:spPr/>
    </dgm:pt>
    <dgm:pt modelId="{54C865F0-54B8-4CD7-B1EB-25B1F42FDFE6}" type="pres">
      <dgm:prSet presAssocID="{E0E5A5B9-2449-47FA-9407-35810A187273}" presName="iconBgRect" presStyleLbl="bgShp" presStyleIdx="4" presStyleCnt="6"/>
      <dgm:spPr/>
    </dgm:pt>
    <dgm:pt modelId="{AA06C9EA-FE83-42F5-B060-E5D9756C6B52}" type="pres">
      <dgm:prSet presAssocID="{E0E5A5B9-2449-47FA-9407-35810A18727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Right Arrow"/>
        </a:ext>
      </dgm:extLst>
    </dgm:pt>
    <dgm:pt modelId="{8DE58C38-D53D-449C-8F61-3F300159FA60}" type="pres">
      <dgm:prSet presAssocID="{E0E5A5B9-2449-47FA-9407-35810A187273}" presName="spaceRect" presStyleCnt="0"/>
      <dgm:spPr/>
    </dgm:pt>
    <dgm:pt modelId="{63213255-9CA6-4DC2-9765-5D62711154E0}" type="pres">
      <dgm:prSet presAssocID="{E0E5A5B9-2449-47FA-9407-35810A187273}" presName="textRect" presStyleLbl="revTx" presStyleIdx="4" presStyleCnt="6">
        <dgm:presLayoutVars>
          <dgm:chMax val="1"/>
          <dgm:chPref val="1"/>
        </dgm:presLayoutVars>
      </dgm:prSet>
      <dgm:spPr/>
    </dgm:pt>
    <dgm:pt modelId="{05D364A3-F87D-4231-91EF-3CE78655A6A6}" type="pres">
      <dgm:prSet presAssocID="{07DD5C22-ACF7-472F-9635-7BA93E3452F6}" presName="sibTrans" presStyleLbl="sibTrans2D1" presStyleIdx="0" presStyleCnt="0"/>
      <dgm:spPr/>
    </dgm:pt>
    <dgm:pt modelId="{F13F4650-EFCA-4C21-922B-672FFDCA790C}" type="pres">
      <dgm:prSet presAssocID="{9C41B578-3C04-9345-BB77-6DF9A06F2C1E}" presName="compNode" presStyleCnt="0"/>
      <dgm:spPr/>
    </dgm:pt>
    <dgm:pt modelId="{FA4B213B-FD75-49C8-BC8B-F6D6A023F228}" type="pres">
      <dgm:prSet presAssocID="{9C41B578-3C04-9345-BB77-6DF9A06F2C1E}" presName="iconBgRect" presStyleLbl="bgShp" presStyleIdx="5" presStyleCnt="6"/>
      <dgm:spPr/>
    </dgm:pt>
    <dgm:pt modelId="{C80BD77E-6F8E-45B2-9ACB-19F971C63602}" type="pres">
      <dgm:prSet presAssocID="{9C41B578-3C04-9345-BB77-6DF9A06F2C1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06F7EAE0-01DA-4A3B-A0B0-ED906F69DF89}" type="pres">
      <dgm:prSet presAssocID="{9C41B578-3C04-9345-BB77-6DF9A06F2C1E}" presName="spaceRect" presStyleCnt="0"/>
      <dgm:spPr/>
    </dgm:pt>
    <dgm:pt modelId="{115A4B27-68E5-4B04-9F65-4C7EF04DC416}" type="pres">
      <dgm:prSet presAssocID="{9C41B578-3C04-9345-BB77-6DF9A06F2C1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2119803-5CBF-41CE-9D64-A308109BB921}" srcId="{1C4F4B4D-0FFB-449F-8BB1-068CB1DC41FE}" destId="{F424F902-F53F-41AA-8684-2A310DFE6F12}" srcOrd="3" destOrd="0" parTransId="{76FF6F6C-18C7-4D7A-8365-40A94533A9BB}" sibTransId="{70860663-40E8-4408-9F3C-5715103CFC1F}"/>
    <dgm:cxn modelId="{5B31F508-A4FE-864D-BA10-9511A9273FC1}" type="presOf" srcId="{07DD5C22-ACF7-472F-9635-7BA93E3452F6}" destId="{05D364A3-F87D-4231-91EF-3CE78655A6A6}" srcOrd="0" destOrd="0" presId="urn:microsoft.com/office/officeart/2018/2/layout/IconCircleList"/>
    <dgm:cxn modelId="{1701370E-BC48-F642-A7DD-115CF3AC1023}" type="presOf" srcId="{05E275DF-C255-2E43-A950-699561F8B2AC}" destId="{F964ADEB-390C-4D8C-AFBC-A2893C6C3CB2}" srcOrd="0" destOrd="0" presId="urn:microsoft.com/office/officeart/2018/2/layout/IconCircleList"/>
    <dgm:cxn modelId="{C3B7FD16-CA18-48D1-BE5D-83CDF437484C}" srcId="{1C4F4B4D-0FFB-449F-8BB1-068CB1DC41FE}" destId="{E0E5A5B9-2449-47FA-9407-35810A187273}" srcOrd="4" destOrd="0" parTransId="{46DD5732-C40A-40C5-B5D9-3162D1BD14B7}" sibTransId="{07DD5C22-ACF7-472F-9635-7BA93E3452F6}"/>
    <dgm:cxn modelId="{93D9D22E-26CF-C345-8E89-5488018C6FC3}" type="presOf" srcId="{70860663-40E8-4408-9F3C-5715103CFC1F}" destId="{A84350DC-D9B5-4951-8581-D32017632DBA}" srcOrd="0" destOrd="0" presId="urn:microsoft.com/office/officeart/2018/2/layout/IconCircleList"/>
    <dgm:cxn modelId="{5878E83A-C5BA-9B45-AB1E-156D33419B18}" type="presOf" srcId="{4555EC74-A4DE-4EE7-9638-6DBE9A29AA89}" destId="{7CFBEDBD-553A-496E-83D4-232924631BB1}" srcOrd="0" destOrd="0" presId="urn:microsoft.com/office/officeart/2018/2/layout/IconCircleList"/>
    <dgm:cxn modelId="{E8D9F73C-1437-C24B-ABF5-5D260E2FE828}" type="presOf" srcId="{9C41B578-3C04-9345-BB77-6DF9A06F2C1E}" destId="{115A4B27-68E5-4B04-9F65-4C7EF04DC416}" srcOrd="0" destOrd="0" presId="urn:microsoft.com/office/officeart/2018/2/layout/IconCircleList"/>
    <dgm:cxn modelId="{296B7B5C-9EBA-5244-ADA7-8E8267E6F358}" type="presOf" srcId="{0A7BD5B1-7F9E-4914-9E28-2DD7831D8826}" destId="{ADB3873F-04B5-4601-8657-F4FB3ED2DDFE}" srcOrd="0" destOrd="0" presId="urn:microsoft.com/office/officeart/2018/2/layout/IconCircleList"/>
    <dgm:cxn modelId="{5DA58B45-7712-1943-A7D6-02515DB9C7CF}" type="presOf" srcId="{E0E5A5B9-2449-47FA-9407-35810A187273}" destId="{63213255-9CA6-4DC2-9765-5D62711154E0}" srcOrd="0" destOrd="0" presId="urn:microsoft.com/office/officeart/2018/2/layout/IconCircleList"/>
    <dgm:cxn modelId="{A1BA616D-F95C-4D92-A142-D91F4129F751}" srcId="{1C4F4B4D-0FFB-449F-8BB1-068CB1DC41FE}" destId="{4740D4D1-DF34-4BF0-B90D-D89E853DFCE7}" srcOrd="0" destOrd="0" parTransId="{1A8E2452-CA43-47BB-ACD3-CAC6AD964D18}" sibTransId="{0A7BD5B1-7F9E-4914-9E28-2DD7831D8826}"/>
    <dgm:cxn modelId="{1489E64F-BB34-474C-B4A4-C2408DB90C5E}" srcId="{1C4F4B4D-0FFB-449F-8BB1-068CB1DC41FE}" destId="{9C41B578-3C04-9345-BB77-6DF9A06F2C1E}" srcOrd="5" destOrd="0" parTransId="{A03151FF-21A8-AA46-92CF-D6B3016B1712}" sibTransId="{5649EA86-7684-C942-984C-195CBD9E5536}"/>
    <dgm:cxn modelId="{74023C85-FFE5-FC4C-A21F-D429028444CE}" type="presOf" srcId="{F424F902-F53F-41AA-8684-2A310DFE6F12}" destId="{91C952CB-2FA3-4B7A-9C5B-B963100CADE4}" srcOrd="0" destOrd="0" presId="urn:microsoft.com/office/officeart/2018/2/layout/IconCircleList"/>
    <dgm:cxn modelId="{9DE29593-EA19-7242-9B67-D59CAC996F91}" type="presOf" srcId="{4740D4D1-DF34-4BF0-B90D-D89E853DFCE7}" destId="{DAC6333E-2A25-41BD-9CE1-EB3B57CCB350}" srcOrd="0" destOrd="0" presId="urn:microsoft.com/office/officeart/2018/2/layout/IconCircleList"/>
    <dgm:cxn modelId="{9BBF2BBF-F8B1-9040-8623-0BD93E2541AB}" srcId="{1C4F4B4D-0FFB-449F-8BB1-068CB1DC41FE}" destId="{E5AA6FD2-7A08-C54A-8709-83A7055CAB5B}" srcOrd="2" destOrd="0" parTransId="{4DE6D7E0-9379-AF40-8FC8-87B2B7762B3A}" sibTransId="{05E275DF-C255-2E43-A950-699561F8B2AC}"/>
    <dgm:cxn modelId="{C841E6C2-5B83-BA41-AF9E-AE58D2A110B3}" type="presOf" srcId="{1C4F4B4D-0FFB-449F-8BB1-068CB1DC41FE}" destId="{302EBF8B-0C63-4AFF-AF4B-B81BBE6EC95A}" srcOrd="0" destOrd="0" presId="urn:microsoft.com/office/officeart/2018/2/layout/IconCircleList"/>
    <dgm:cxn modelId="{AE2C45CF-B3E5-5C40-A87D-94186A0D3473}" type="presOf" srcId="{0E1038DF-2C96-486F-B2DC-44F12F85A1C9}" destId="{74CF27A0-261C-4531-B35F-3D3D25981EC8}" srcOrd="0" destOrd="0" presId="urn:microsoft.com/office/officeart/2018/2/layout/IconCircleList"/>
    <dgm:cxn modelId="{B0C8BFD3-E9AA-264D-A557-0696CC118841}" type="presOf" srcId="{E5AA6FD2-7A08-C54A-8709-83A7055CAB5B}" destId="{3095C68B-94A1-4F32-AE5F-00F89495026A}" srcOrd="0" destOrd="0" presId="urn:microsoft.com/office/officeart/2018/2/layout/IconCircleList"/>
    <dgm:cxn modelId="{728D7EFC-B13E-4C0F-B5DC-DE290188B2D1}" srcId="{1C4F4B4D-0FFB-449F-8BB1-068CB1DC41FE}" destId="{0E1038DF-2C96-486F-B2DC-44F12F85A1C9}" srcOrd="1" destOrd="0" parTransId="{4BE52D13-48D9-43EB-9E34-E2A41937B76D}" sibTransId="{4555EC74-A4DE-4EE7-9638-6DBE9A29AA89}"/>
    <dgm:cxn modelId="{153B0A05-C72C-7F4D-B15F-DD2CEC40B7E9}" type="presParOf" srcId="{302EBF8B-0C63-4AFF-AF4B-B81BBE6EC95A}" destId="{3F4200B6-D936-403E-8483-D35DE3668E82}" srcOrd="0" destOrd="0" presId="urn:microsoft.com/office/officeart/2018/2/layout/IconCircleList"/>
    <dgm:cxn modelId="{81E9F09B-D646-AF4A-AA09-E8C4B516467B}" type="presParOf" srcId="{3F4200B6-D936-403E-8483-D35DE3668E82}" destId="{4E917373-047B-4299-8D29-31F9B9F11A21}" srcOrd="0" destOrd="0" presId="urn:microsoft.com/office/officeart/2018/2/layout/IconCircleList"/>
    <dgm:cxn modelId="{82C48397-2179-FB4B-8A5B-723E86C198D2}" type="presParOf" srcId="{4E917373-047B-4299-8D29-31F9B9F11A21}" destId="{E95A5602-14C6-467C-845F-211D0ACFD682}" srcOrd="0" destOrd="0" presId="urn:microsoft.com/office/officeart/2018/2/layout/IconCircleList"/>
    <dgm:cxn modelId="{D057D0B7-45E1-0A45-A473-046D10B50529}" type="presParOf" srcId="{4E917373-047B-4299-8D29-31F9B9F11A21}" destId="{76F42643-6541-4CCE-9481-5BFD04A74826}" srcOrd="1" destOrd="0" presId="urn:microsoft.com/office/officeart/2018/2/layout/IconCircleList"/>
    <dgm:cxn modelId="{ED786171-10BC-C744-AE9D-D129F067B4EF}" type="presParOf" srcId="{4E917373-047B-4299-8D29-31F9B9F11A21}" destId="{5882282A-C8FA-43E0-81C4-35D7A69B6AB2}" srcOrd="2" destOrd="0" presId="urn:microsoft.com/office/officeart/2018/2/layout/IconCircleList"/>
    <dgm:cxn modelId="{85A5EC14-902F-8547-A204-D431A87C1DA6}" type="presParOf" srcId="{4E917373-047B-4299-8D29-31F9B9F11A21}" destId="{DAC6333E-2A25-41BD-9CE1-EB3B57CCB350}" srcOrd="3" destOrd="0" presId="urn:microsoft.com/office/officeart/2018/2/layout/IconCircleList"/>
    <dgm:cxn modelId="{C40D989F-68A8-084D-9F13-DF210929B6FD}" type="presParOf" srcId="{3F4200B6-D936-403E-8483-D35DE3668E82}" destId="{ADB3873F-04B5-4601-8657-F4FB3ED2DDFE}" srcOrd="1" destOrd="0" presId="urn:microsoft.com/office/officeart/2018/2/layout/IconCircleList"/>
    <dgm:cxn modelId="{BFCC2A0E-C568-EC4B-A940-615E443F73A0}" type="presParOf" srcId="{3F4200B6-D936-403E-8483-D35DE3668E82}" destId="{A793E622-A00C-44FC-BBD5-CFC25B6C6DC4}" srcOrd="2" destOrd="0" presId="urn:microsoft.com/office/officeart/2018/2/layout/IconCircleList"/>
    <dgm:cxn modelId="{E3AAD2EF-B948-7145-BF87-D5D9765ED729}" type="presParOf" srcId="{A793E622-A00C-44FC-BBD5-CFC25B6C6DC4}" destId="{B7A0F4DC-89E6-464E-B958-9840BE6F5959}" srcOrd="0" destOrd="0" presId="urn:microsoft.com/office/officeart/2018/2/layout/IconCircleList"/>
    <dgm:cxn modelId="{E74B65E5-635A-8C4D-B7BC-BDCA61BE9F39}" type="presParOf" srcId="{A793E622-A00C-44FC-BBD5-CFC25B6C6DC4}" destId="{C8AC6016-3E28-43A3-95C7-BCBE0CA06641}" srcOrd="1" destOrd="0" presId="urn:microsoft.com/office/officeart/2018/2/layout/IconCircleList"/>
    <dgm:cxn modelId="{756CA807-CC84-2146-80F9-685C7AFFE6C5}" type="presParOf" srcId="{A793E622-A00C-44FC-BBD5-CFC25B6C6DC4}" destId="{466AD702-0348-4E4C-B855-E725FC34C3B2}" srcOrd="2" destOrd="0" presId="urn:microsoft.com/office/officeart/2018/2/layout/IconCircleList"/>
    <dgm:cxn modelId="{1237B49B-A9B5-E544-9107-8CB90557B9E8}" type="presParOf" srcId="{A793E622-A00C-44FC-BBD5-CFC25B6C6DC4}" destId="{74CF27A0-261C-4531-B35F-3D3D25981EC8}" srcOrd="3" destOrd="0" presId="urn:microsoft.com/office/officeart/2018/2/layout/IconCircleList"/>
    <dgm:cxn modelId="{81D1000A-8982-CD4D-B311-57FA316F4085}" type="presParOf" srcId="{3F4200B6-D936-403E-8483-D35DE3668E82}" destId="{7CFBEDBD-553A-496E-83D4-232924631BB1}" srcOrd="3" destOrd="0" presId="urn:microsoft.com/office/officeart/2018/2/layout/IconCircleList"/>
    <dgm:cxn modelId="{6F4CBB75-5249-C343-88C2-C99359EA6BE6}" type="presParOf" srcId="{3F4200B6-D936-403E-8483-D35DE3668E82}" destId="{EE2716CC-2EFB-4FE6-A5DB-248B0639F87D}" srcOrd="4" destOrd="0" presId="urn:microsoft.com/office/officeart/2018/2/layout/IconCircleList"/>
    <dgm:cxn modelId="{B591DE5B-C23B-7742-A26A-ADE17B4E765E}" type="presParOf" srcId="{EE2716CC-2EFB-4FE6-A5DB-248B0639F87D}" destId="{AE97E77E-1183-4830-88E0-AB7CF7B4BCD4}" srcOrd="0" destOrd="0" presId="urn:microsoft.com/office/officeart/2018/2/layout/IconCircleList"/>
    <dgm:cxn modelId="{84D05C97-E63C-B849-99BB-2328DD4BC10B}" type="presParOf" srcId="{EE2716CC-2EFB-4FE6-A5DB-248B0639F87D}" destId="{AB29A3A8-0825-4BFE-AB20-36FAB83BAF2D}" srcOrd="1" destOrd="0" presId="urn:microsoft.com/office/officeart/2018/2/layout/IconCircleList"/>
    <dgm:cxn modelId="{1DA78405-D871-EC49-AC2E-E1543A668F38}" type="presParOf" srcId="{EE2716CC-2EFB-4FE6-A5DB-248B0639F87D}" destId="{303181CE-8662-4548-96CB-065E25121AFB}" srcOrd="2" destOrd="0" presId="urn:microsoft.com/office/officeart/2018/2/layout/IconCircleList"/>
    <dgm:cxn modelId="{1ABAA267-A150-A54C-8F83-F25C2AF6421B}" type="presParOf" srcId="{EE2716CC-2EFB-4FE6-A5DB-248B0639F87D}" destId="{3095C68B-94A1-4F32-AE5F-00F89495026A}" srcOrd="3" destOrd="0" presId="urn:microsoft.com/office/officeart/2018/2/layout/IconCircleList"/>
    <dgm:cxn modelId="{4544791C-132F-E841-82DF-F0727E3E633D}" type="presParOf" srcId="{3F4200B6-D936-403E-8483-D35DE3668E82}" destId="{F964ADEB-390C-4D8C-AFBC-A2893C6C3CB2}" srcOrd="5" destOrd="0" presId="urn:microsoft.com/office/officeart/2018/2/layout/IconCircleList"/>
    <dgm:cxn modelId="{1E39D58C-8443-8C48-959F-FCFBCDA5F0C6}" type="presParOf" srcId="{3F4200B6-D936-403E-8483-D35DE3668E82}" destId="{430D48CB-BB12-41A9-9F26-5186733040C2}" srcOrd="6" destOrd="0" presId="urn:microsoft.com/office/officeart/2018/2/layout/IconCircleList"/>
    <dgm:cxn modelId="{020B36D5-C75D-6840-A3D6-D1ADC64922DC}" type="presParOf" srcId="{430D48CB-BB12-41A9-9F26-5186733040C2}" destId="{E16A77B5-E3D7-4569-88D5-F3DE10B39514}" srcOrd="0" destOrd="0" presId="urn:microsoft.com/office/officeart/2018/2/layout/IconCircleList"/>
    <dgm:cxn modelId="{74DFED8A-8892-6C40-B17A-0BF029B8B532}" type="presParOf" srcId="{430D48CB-BB12-41A9-9F26-5186733040C2}" destId="{DA969362-5590-4459-9687-A55B3BA4070A}" srcOrd="1" destOrd="0" presId="urn:microsoft.com/office/officeart/2018/2/layout/IconCircleList"/>
    <dgm:cxn modelId="{3641A59F-EB74-194D-AC96-B22E412E67A7}" type="presParOf" srcId="{430D48CB-BB12-41A9-9F26-5186733040C2}" destId="{1D2D2FB4-724A-46C9-9C85-63BEBAAE08DF}" srcOrd="2" destOrd="0" presId="urn:microsoft.com/office/officeart/2018/2/layout/IconCircleList"/>
    <dgm:cxn modelId="{3BD4208F-8918-DB47-8BEB-4DF89E573A12}" type="presParOf" srcId="{430D48CB-BB12-41A9-9F26-5186733040C2}" destId="{91C952CB-2FA3-4B7A-9C5B-B963100CADE4}" srcOrd="3" destOrd="0" presId="urn:microsoft.com/office/officeart/2018/2/layout/IconCircleList"/>
    <dgm:cxn modelId="{8BF0EC50-2F5A-134E-BA08-9833E0772143}" type="presParOf" srcId="{3F4200B6-D936-403E-8483-D35DE3668E82}" destId="{A84350DC-D9B5-4951-8581-D32017632DBA}" srcOrd="7" destOrd="0" presId="urn:microsoft.com/office/officeart/2018/2/layout/IconCircleList"/>
    <dgm:cxn modelId="{E41189F1-EDB4-C14D-B682-B48D98EB7716}" type="presParOf" srcId="{3F4200B6-D936-403E-8483-D35DE3668E82}" destId="{553F21B5-8D74-4301-96B0-B2CBEC994DF1}" srcOrd="8" destOrd="0" presId="urn:microsoft.com/office/officeart/2018/2/layout/IconCircleList"/>
    <dgm:cxn modelId="{87AE1FCF-E43A-1542-91B8-94F735D9A5B1}" type="presParOf" srcId="{553F21B5-8D74-4301-96B0-B2CBEC994DF1}" destId="{54C865F0-54B8-4CD7-B1EB-25B1F42FDFE6}" srcOrd="0" destOrd="0" presId="urn:microsoft.com/office/officeart/2018/2/layout/IconCircleList"/>
    <dgm:cxn modelId="{11BFBF56-5D73-BB49-B94D-FEAAD6AE3D21}" type="presParOf" srcId="{553F21B5-8D74-4301-96B0-B2CBEC994DF1}" destId="{AA06C9EA-FE83-42F5-B060-E5D9756C6B52}" srcOrd="1" destOrd="0" presId="urn:microsoft.com/office/officeart/2018/2/layout/IconCircleList"/>
    <dgm:cxn modelId="{1B1A97A7-67A9-334C-A64C-36FFEEF7A884}" type="presParOf" srcId="{553F21B5-8D74-4301-96B0-B2CBEC994DF1}" destId="{8DE58C38-D53D-449C-8F61-3F300159FA60}" srcOrd="2" destOrd="0" presId="urn:microsoft.com/office/officeart/2018/2/layout/IconCircleList"/>
    <dgm:cxn modelId="{57617149-324B-A148-8CF0-4975B26AD5B4}" type="presParOf" srcId="{553F21B5-8D74-4301-96B0-B2CBEC994DF1}" destId="{63213255-9CA6-4DC2-9765-5D62711154E0}" srcOrd="3" destOrd="0" presId="urn:microsoft.com/office/officeart/2018/2/layout/IconCircleList"/>
    <dgm:cxn modelId="{D41258BB-0ACC-7643-9E3F-4BC4B727B58C}" type="presParOf" srcId="{3F4200B6-D936-403E-8483-D35DE3668E82}" destId="{05D364A3-F87D-4231-91EF-3CE78655A6A6}" srcOrd="9" destOrd="0" presId="urn:microsoft.com/office/officeart/2018/2/layout/IconCircleList"/>
    <dgm:cxn modelId="{419A6F80-4E80-6748-8418-A54873634F04}" type="presParOf" srcId="{3F4200B6-D936-403E-8483-D35DE3668E82}" destId="{F13F4650-EFCA-4C21-922B-672FFDCA790C}" srcOrd="10" destOrd="0" presId="urn:microsoft.com/office/officeart/2018/2/layout/IconCircleList"/>
    <dgm:cxn modelId="{998FC850-0535-C54C-857F-2125E074B89F}" type="presParOf" srcId="{F13F4650-EFCA-4C21-922B-672FFDCA790C}" destId="{FA4B213B-FD75-49C8-BC8B-F6D6A023F228}" srcOrd="0" destOrd="0" presId="urn:microsoft.com/office/officeart/2018/2/layout/IconCircleList"/>
    <dgm:cxn modelId="{9A180A11-BC7A-574C-968F-08272C6FCB19}" type="presParOf" srcId="{F13F4650-EFCA-4C21-922B-672FFDCA790C}" destId="{C80BD77E-6F8E-45B2-9ACB-19F971C63602}" srcOrd="1" destOrd="0" presId="urn:microsoft.com/office/officeart/2018/2/layout/IconCircleList"/>
    <dgm:cxn modelId="{C7FB915B-0772-5D40-A374-8731987CE21D}" type="presParOf" srcId="{F13F4650-EFCA-4C21-922B-672FFDCA790C}" destId="{06F7EAE0-01DA-4A3B-A0B0-ED906F69DF89}" srcOrd="2" destOrd="0" presId="urn:microsoft.com/office/officeart/2018/2/layout/IconCircleList"/>
    <dgm:cxn modelId="{EB1A037A-BB7D-0447-9A01-D47FE3C38C4A}" type="presParOf" srcId="{F13F4650-EFCA-4C21-922B-672FFDCA790C}" destId="{115A4B27-68E5-4B04-9F65-4C7EF04DC4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88098-B19E-494E-B53D-762476C25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93323B0-8754-42E7-A083-998778AA2D84}">
      <dgm:prSet/>
      <dgm:spPr/>
      <dgm:t>
        <a:bodyPr/>
        <a:lstStyle/>
        <a:p>
          <a:r>
            <a:rPr lang="en-US" dirty="0"/>
            <a:t>Scrape rental property website</a:t>
          </a:r>
        </a:p>
      </dgm:t>
    </dgm:pt>
    <dgm:pt modelId="{28D96C8E-9A57-4D7D-A3CB-C5E65596C3C5}" type="parTrans" cxnId="{5E9C2450-C9C0-4CB2-A357-3BEA4A8E4058}">
      <dgm:prSet/>
      <dgm:spPr/>
      <dgm:t>
        <a:bodyPr/>
        <a:lstStyle/>
        <a:p>
          <a:endParaRPr lang="en-US"/>
        </a:p>
      </dgm:t>
    </dgm:pt>
    <dgm:pt modelId="{89DD40F4-42B0-4B5B-A81C-D7557F9F4178}" type="sibTrans" cxnId="{5E9C2450-C9C0-4CB2-A357-3BEA4A8E4058}">
      <dgm:prSet/>
      <dgm:spPr/>
      <dgm:t>
        <a:bodyPr/>
        <a:lstStyle/>
        <a:p>
          <a:endParaRPr lang="en-US"/>
        </a:p>
      </dgm:t>
    </dgm:pt>
    <dgm:pt modelId="{9084D3E6-CDE9-4E67-AF7F-E8B4E7C38C30}">
      <dgm:prSet/>
      <dgm:spPr/>
      <dgm:t>
        <a:bodyPr/>
        <a:lstStyle/>
        <a:p>
          <a:r>
            <a:rPr lang="en-US" dirty="0"/>
            <a:t>Build the dataset with relevant attributes for Philadelphia</a:t>
          </a:r>
        </a:p>
      </dgm:t>
    </dgm:pt>
    <dgm:pt modelId="{3D4E2472-C316-4C0C-AC5F-058827C4E138}" type="parTrans" cxnId="{6FA2F010-4F56-4B43-9854-A3703DDA1A0C}">
      <dgm:prSet/>
      <dgm:spPr/>
      <dgm:t>
        <a:bodyPr/>
        <a:lstStyle/>
        <a:p>
          <a:endParaRPr lang="en-US"/>
        </a:p>
      </dgm:t>
    </dgm:pt>
    <dgm:pt modelId="{413DB7C4-A49C-4EC8-93CC-76DAD27A49FE}" type="sibTrans" cxnId="{6FA2F010-4F56-4B43-9854-A3703DDA1A0C}">
      <dgm:prSet/>
      <dgm:spPr/>
      <dgm:t>
        <a:bodyPr/>
        <a:lstStyle/>
        <a:p>
          <a:endParaRPr lang="en-US"/>
        </a:p>
      </dgm:t>
    </dgm:pt>
    <dgm:pt modelId="{E1DFB995-B2D5-413C-8E57-45C66F7CC7D3}">
      <dgm:prSet/>
      <dgm:spPr/>
      <dgm:t>
        <a:bodyPr/>
        <a:lstStyle/>
        <a:p>
          <a:r>
            <a:rPr lang="en-US" dirty="0"/>
            <a:t>Extended the dataset to other cities as well</a:t>
          </a:r>
        </a:p>
      </dgm:t>
    </dgm:pt>
    <dgm:pt modelId="{29C9C069-1323-4AB8-8DBD-D88CFDDD9E75}" type="parTrans" cxnId="{1695BBB3-074B-4C51-AA06-6F34E4F50EA5}">
      <dgm:prSet/>
      <dgm:spPr/>
      <dgm:t>
        <a:bodyPr/>
        <a:lstStyle/>
        <a:p>
          <a:endParaRPr lang="en-US"/>
        </a:p>
      </dgm:t>
    </dgm:pt>
    <dgm:pt modelId="{9A269BEB-C2A5-437B-A725-B3A0B218EFBD}" type="sibTrans" cxnId="{1695BBB3-074B-4C51-AA06-6F34E4F50EA5}">
      <dgm:prSet/>
      <dgm:spPr/>
      <dgm:t>
        <a:bodyPr/>
        <a:lstStyle/>
        <a:p>
          <a:endParaRPr lang="en-US"/>
        </a:p>
      </dgm:t>
    </dgm:pt>
    <dgm:pt modelId="{4BF6AC58-47B8-4F9F-A44B-C456922232D4}">
      <dgm:prSet/>
      <dgm:spPr/>
      <dgm:t>
        <a:bodyPr/>
        <a:lstStyle/>
        <a:p>
          <a:r>
            <a:rPr lang="en-US" dirty="0"/>
            <a:t>The obtained dataset can be used for further analysis, like for making predictions</a:t>
          </a:r>
        </a:p>
      </dgm:t>
    </dgm:pt>
    <dgm:pt modelId="{DF94C0C8-35F0-40C7-B258-8A889FE9E14C}" type="parTrans" cxnId="{B6CC9D82-75D4-4890-95FC-2BD18F6FA118}">
      <dgm:prSet/>
      <dgm:spPr/>
      <dgm:t>
        <a:bodyPr/>
        <a:lstStyle/>
        <a:p>
          <a:endParaRPr lang="en-US"/>
        </a:p>
      </dgm:t>
    </dgm:pt>
    <dgm:pt modelId="{E6503962-1503-4747-89DD-08DA95F6C427}" type="sibTrans" cxnId="{B6CC9D82-75D4-4890-95FC-2BD18F6FA118}">
      <dgm:prSet/>
      <dgm:spPr/>
      <dgm:t>
        <a:bodyPr/>
        <a:lstStyle/>
        <a:p>
          <a:endParaRPr lang="en-US"/>
        </a:p>
      </dgm:t>
    </dgm:pt>
    <dgm:pt modelId="{4F09D904-0502-4C23-9B7B-D32FC6FD8B58}" type="pres">
      <dgm:prSet presAssocID="{E5388098-B19E-494E-B53D-762476C25DE0}" presName="root" presStyleCnt="0">
        <dgm:presLayoutVars>
          <dgm:dir/>
          <dgm:resizeHandles val="exact"/>
        </dgm:presLayoutVars>
      </dgm:prSet>
      <dgm:spPr/>
    </dgm:pt>
    <dgm:pt modelId="{34437D62-1A25-48A2-85A7-21877355AABF}" type="pres">
      <dgm:prSet presAssocID="{193323B0-8754-42E7-A083-998778AA2D84}" presName="compNode" presStyleCnt="0"/>
      <dgm:spPr/>
    </dgm:pt>
    <dgm:pt modelId="{BFE2E498-4D4B-42F1-A733-758686EF7764}" type="pres">
      <dgm:prSet presAssocID="{193323B0-8754-42E7-A083-998778AA2D84}" presName="bgRect" presStyleLbl="bgShp" presStyleIdx="0" presStyleCnt="4"/>
      <dgm:spPr/>
    </dgm:pt>
    <dgm:pt modelId="{EE82F3A6-00F2-4001-9048-EF629B047F33}" type="pres">
      <dgm:prSet presAssocID="{193323B0-8754-42E7-A083-998778AA2D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DF830661-2C7F-4C31-B7CE-EAC2CA005B23}" type="pres">
      <dgm:prSet presAssocID="{193323B0-8754-42E7-A083-998778AA2D84}" presName="spaceRect" presStyleCnt="0"/>
      <dgm:spPr/>
    </dgm:pt>
    <dgm:pt modelId="{39FC01BE-8719-4DD0-B9DA-A4DFB7442FFE}" type="pres">
      <dgm:prSet presAssocID="{193323B0-8754-42E7-A083-998778AA2D84}" presName="parTx" presStyleLbl="revTx" presStyleIdx="0" presStyleCnt="4">
        <dgm:presLayoutVars>
          <dgm:chMax val="0"/>
          <dgm:chPref val="0"/>
        </dgm:presLayoutVars>
      </dgm:prSet>
      <dgm:spPr/>
    </dgm:pt>
    <dgm:pt modelId="{55746395-DC07-4A67-9E97-F4D1DBDD34F8}" type="pres">
      <dgm:prSet presAssocID="{89DD40F4-42B0-4B5B-A81C-D7557F9F4178}" presName="sibTrans" presStyleCnt="0"/>
      <dgm:spPr/>
    </dgm:pt>
    <dgm:pt modelId="{85E44129-D796-418E-A413-DA2E8FA1BA2C}" type="pres">
      <dgm:prSet presAssocID="{9084D3E6-CDE9-4E67-AF7F-E8B4E7C38C30}" presName="compNode" presStyleCnt="0"/>
      <dgm:spPr/>
    </dgm:pt>
    <dgm:pt modelId="{043615AF-75B1-49DD-9E3C-05872352EE44}" type="pres">
      <dgm:prSet presAssocID="{9084D3E6-CDE9-4E67-AF7F-E8B4E7C38C30}" presName="bgRect" presStyleLbl="bgShp" presStyleIdx="1" presStyleCnt="4"/>
      <dgm:spPr/>
    </dgm:pt>
    <dgm:pt modelId="{F0C0C73D-0387-43A1-989D-E682E02E0348}" type="pres">
      <dgm:prSet presAssocID="{9084D3E6-CDE9-4E67-AF7F-E8B4E7C38C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CB64E00-72D0-4AAD-8F46-62F8323EA3B5}" type="pres">
      <dgm:prSet presAssocID="{9084D3E6-CDE9-4E67-AF7F-E8B4E7C38C30}" presName="spaceRect" presStyleCnt="0"/>
      <dgm:spPr/>
    </dgm:pt>
    <dgm:pt modelId="{4D4CA34A-28A4-44B0-9EBC-29188B748AF7}" type="pres">
      <dgm:prSet presAssocID="{9084D3E6-CDE9-4E67-AF7F-E8B4E7C38C30}" presName="parTx" presStyleLbl="revTx" presStyleIdx="1" presStyleCnt="4">
        <dgm:presLayoutVars>
          <dgm:chMax val="0"/>
          <dgm:chPref val="0"/>
        </dgm:presLayoutVars>
      </dgm:prSet>
      <dgm:spPr/>
    </dgm:pt>
    <dgm:pt modelId="{C85A2B05-80DE-44A1-BE21-E1F20F6A6329}" type="pres">
      <dgm:prSet presAssocID="{413DB7C4-A49C-4EC8-93CC-76DAD27A49FE}" presName="sibTrans" presStyleCnt="0"/>
      <dgm:spPr/>
    </dgm:pt>
    <dgm:pt modelId="{4E2849C2-9B1B-4A4F-82A7-7BD405987254}" type="pres">
      <dgm:prSet presAssocID="{E1DFB995-B2D5-413C-8E57-45C66F7CC7D3}" presName="compNode" presStyleCnt="0"/>
      <dgm:spPr/>
    </dgm:pt>
    <dgm:pt modelId="{9CED8477-615D-4813-B3A2-44E059471844}" type="pres">
      <dgm:prSet presAssocID="{E1DFB995-B2D5-413C-8E57-45C66F7CC7D3}" presName="bgRect" presStyleLbl="bgShp" presStyleIdx="2" presStyleCnt="4"/>
      <dgm:spPr/>
    </dgm:pt>
    <dgm:pt modelId="{3C618996-86FB-4EA4-A029-CC810B4BEA19}" type="pres">
      <dgm:prSet presAssocID="{E1DFB995-B2D5-413C-8E57-45C66F7CC7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73114A1-2D09-4796-943A-E60C90216585}" type="pres">
      <dgm:prSet presAssocID="{E1DFB995-B2D5-413C-8E57-45C66F7CC7D3}" presName="spaceRect" presStyleCnt="0"/>
      <dgm:spPr/>
    </dgm:pt>
    <dgm:pt modelId="{FFF6680B-52AB-4DC2-BA7C-2258D639A257}" type="pres">
      <dgm:prSet presAssocID="{E1DFB995-B2D5-413C-8E57-45C66F7CC7D3}" presName="parTx" presStyleLbl="revTx" presStyleIdx="2" presStyleCnt="4">
        <dgm:presLayoutVars>
          <dgm:chMax val="0"/>
          <dgm:chPref val="0"/>
        </dgm:presLayoutVars>
      </dgm:prSet>
      <dgm:spPr/>
    </dgm:pt>
    <dgm:pt modelId="{EE9B9922-CE09-4732-A22E-92E6E1CB8EF7}" type="pres">
      <dgm:prSet presAssocID="{9A269BEB-C2A5-437B-A725-B3A0B218EFBD}" presName="sibTrans" presStyleCnt="0"/>
      <dgm:spPr/>
    </dgm:pt>
    <dgm:pt modelId="{B1827F79-9DFF-431F-8C6C-50513E567762}" type="pres">
      <dgm:prSet presAssocID="{4BF6AC58-47B8-4F9F-A44B-C456922232D4}" presName="compNode" presStyleCnt="0"/>
      <dgm:spPr/>
    </dgm:pt>
    <dgm:pt modelId="{05D62215-2CA9-4112-9C14-94D425F0C520}" type="pres">
      <dgm:prSet presAssocID="{4BF6AC58-47B8-4F9F-A44B-C456922232D4}" presName="bgRect" presStyleLbl="bgShp" presStyleIdx="3" presStyleCnt="4"/>
      <dgm:spPr/>
    </dgm:pt>
    <dgm:pt modelId="{0D96FA2F-1F04-4AD8-9211-CE84D911083C}" type="pres">
      <dgm:prSet presAssocID="{4BF6AC58-47B8-4F9F-A44B-C456922232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070EFCB-A1AA-4B35-862D-A995262CAEAB}" type="pres">
      <dgm:prSet presAssocID="{4BF6AC58-47B8-4F9F-A44B-C456922232D4}" presName="spaceRect" presStyleCnt="0"/>
      <dgm:spPr/>
    </dgm:pt>
    <dgm:pt modelId="{CCA61C2F-F97E-4292-A597-BE5E8A16788F}" type="pres">
      <dgm:prSet presAssocID="{4BF6AC58-47B8-4F9F-A44B-C456922232D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A2F010-4F56-4B43-9854-A3703DDA1A0C}" srcId="{E5388098-B19E-494E-B53D-762476C25DE0}" destId="{9084D3E6-CDE9-4E67-AF7F-E8B4E7C38C30}" srcOrd="1" destOrd="0" parTransId="{3D4E2472-C316-4C0C-AC5F-058827C4E138}" sibTransId="{413DB7C4-A49C-4EC8-93CC-76DAD27A49FE}"/>
    <dgm:cxn modelId="{B264BE4E-C0B6-4422-BB81-E1B706E3B487}" type="presOf" srcId="{E1DFB995-B2D5-413C-8E57-45C66F7CC7D3}" destId="{FFF6680B-52AB-4DC2-BA7C-2258D639A257}" srcOrd="0" destOrd="0" presId="urn:microsoft.com/office/officeart/2018/2/layout/IconVerticalSolidList"/>
    <dgm:cxn modelId="{5E9C2450-C9C0-4CB2-A357-3BEA4A8E4058}" srcId="{E5388098-B19E-494E-B53D-762476C25DE0}" destId="{193323B0-8754-42E7-A083-998778AA2D84}" srcOrd="0" destOrd="0" parTransId="{28D96C8E-9A57-4D7D-A3CB-C5E65596C3C5}" sibTransId="{89DD40F4-42B0-4B5B-A81C-D7557F9F4178}"/>
    <dgm:cxn modelId="{4CA5C877-5B1C-4EB0-8E87-981619D05389}" type="presOf" srcId="{193323B0-8754-42E7-A083-998778AA2D84}" destId="{39FC01BE-8719-4DD0-B9DA-A4DFB7442FFE}" srcOrd="0" destOrd="0" presId="urn:microsoft.com/office/officeart/2018/2/layout/IconVerticalSolidList"/>
    <dgm:cxn modelId="{B6CC9D82-75D4-4890-95FC-2BD18F6FA118}" srcId="{E5388098-B19E-494E-B53D-762476C25DE0}" destId="{4BF6AC58-47B8-4F9F-A44B-C456922232D4}" srcOrd="3" destOrd="0" parTransId="{DF94C0C8-35F0-40C7-B258-8A889FE9E14C}" sibTransId="{E6503962-1503-4747-89DD-08DA95F6C427}"/>
    <dgm:cxn modelId="{9F84FB97-7CAE-4803-8ABF-1AF5DBA9E55B}" type="presOf" srcId="{9084D3E6-CDE9-4E67-AF7F-E8B4E7C38C30}" destId="{4D4CA34A-28A4-44B0-9EBC-29188B748AF7}" srcOrd="0" destOrd="0" presId="urn:microsoft.com/office/officeart/2018/2/layout/IconVerticalSolidList"/>
    <dgm:cxn modelId="{1695BBB3-074B-4C51-AA06-6F34E4F50EA5}" srcId="{E5388098-B19E-494E-B53D-762476C25DE0}" destId="{E1DFB995-B2D5-413C-8E57-45C66F7CC7D3}" srcOrd="2" destOrd="0" parTransId="{29C9C069-1323-4AB8-8DBD-D88CFDDD9E75}" sibTransId="{9A269BEB-C2A5-437B-A725-B3A0B218EFBD}"/>
    <dgm:cxn modelId="{A704BCC0-CFE3-425E-8F15-FA6C47865A23}" type="presOf" srcId="{E5388098-B19E-494E-B53D-762476C25DE0}" destId="{4F09D904-0502-4C23-9B7B-D32FC6FD8B58}" srcOrd="0" destOrd="0" presId="urn:microsoft.com/office/officeart/2018/2/layout/IconVerticalSolidList"/>
    <dgm:cxn modelId="{E2BDACF8-EDDD-4DA8-8708-5C2C4CF3641A}" type="presOf" srcId="{4BF6AC58-47B8-4F9F-A44B-C456922232D4}" destId="{CCA61C2F-F97E-4292-A597-BE5E8A16788F}" srcOrd="0" destOrd="0" presId="urn:microsoft.com/office/officeart/2018/2/layout/IconVerticalSolidList"/>
    <dgm:cxn modelId="{DA2EE949-2650-4C62-9E0B-C8F19F781D64}" type="presParOf" srcId="{4F09D904-0502-4C23-9B7B-D32FC6FD8B58}" destId="{34437D62-1A25-48A2-85A7-21877355AABF}" srcOrd="0" destOrd="0" presId="urn:microsoft.com/office/officeart/2018/2/layout/IconVerticalSolidList"/>
    <dgm:cxn modelId="{D5EB384C-4BDB-4788-8F27-869B049416CB}" type="presParOf" srcId="{34437D62-1A25-48A2-85A7-21877355AABF}" destId="{BFE2E498-4D4B-42F1-A733-758686EF7764}" srcOrd="0" destOrd="0" presId="urn:microsoft.com/office/officeart/2018/2/layout/IconVerticalSolidList"/>
    <dgm:cxn modelId="{D5A5AEE2-8294-4A79-8568-CC543E972A4C}" type="presParOf" srcId="{34437D62-1A25-48A2-85A7-21877355AABF}" destId="{EE82F3A6-00F2-4001-9048-EF629B047F33}" srcOrd="1" destOrd="0" presId="urn:microsoft.com/office/officeart/2018/2/layout/IconVerticalSolidList"/>
    <dgm:cxn modelId="{9C6CEFDB-EA61-40DD-A670-D1EB06FB0AC4}" type="presParOf" srcId="{34437D62-1A25-48A2-85A7-21877355AABF}" destId="{DF830661-2C7F-4C31-B7CE-EAC2CA005B23}" srcOrd="2" destOrd="0" presId="urn:microsoft.com/office/officeart/2018/2/layout/IconVerticalSolidList"/>
    <dgm:cxn modelId="{E3F4F3DF-3458-427E-92BE-8B09DE432918}" type="presParOf" srcId="{34437D62-1A25-48A2-85A7-21877355AABF}" destId="{39FC01BE-8719-4DD0-B9DA-A4DFB7442FFE}" srcOrd="3" destOrd="0" presId="urn:microsoft.com/office/officeart/2018/2/layout/IconVerticalSolidList"/>
    <dgm:cxn modelId="{BC36C573-3986-40D6-9396-3B568CB3DF61}" type="presParOf" srcId="{4F09D904-0502-4C23-9B7B-D32FC6FD8B58}" destId="{55746395-DC07-4A67-9E97-F4D1DBDD34F8}" srcOrd="1" destOrd="0" presId="urn:microsoft.com/office/officeart/2018/2/layout/IconVerticalSolidList"/>
    <dgm:cxn modelId="{F3AE1537-29F2-4B08-8F99-B5E223415D36}" type="presParOf" srcId="{4F09D904-0502-4C23-9B7B-D32FC6FD8B58}" destId="{85E44129-D796-418E-A413-DA2E8FA1BA2C}" srcOrd="2" destOrd="0" presId="urn:microsoft.com/office/officeart/2018/2/layout/IconVerticalSolidList"/>
    <dgm:cxn modelId="{74E0CD85-C281-4A4E-A33F-1C45B6BFBA63}" type="presParOf" srcId="{85E44129-D796-418E-A413-DA2E8FA1BA2C}" destId="{043615AF-75B1-49DD-9E3C-05872352EE44}" srcOrd="0" destOrd="0" presId="urn:microsoft.com/office/officeart/2018/2/layout/IconVerticalSolidList"/>
    <dgm:cxn modelId="{8EC56672-D18B-485A-A5FA-9966C913815E}" type="presParOf" srcId="{85E44129-D796-418E-A413-DA2E8FA1BA2C}" destId="{F0C0C73D-0387-43A1-989D-E682E02E0348}" srcOrd="1" destOrd="0" presId="urn:microsoft.com/office/officeart/2018/2/layout/IconVerticalSolidList"/>
    <dgm:cxn modelId="{30554883-0238-408F-9B13-B983CDB149CB}" type="presParOf" srcId="{85E44129-D796-418E-A413-DA2E8FA1BA2C}" destId="{9CB64E00-72D0-4AAD-8F46-62F8323EA3B5}" srcOrd="2" destOrd="0" presId="urn:microsoft.com/office/officeart/2018/2/layout/IconVerticalSolidList"/>
    <dgm:cxn modelId="{62CDF42A-1A00-4E3C-AC77-707B08E98690}" type="presParOf" srcId="{85E44129-D796-418E-A413-DA2E8FA1BA2C}" destId="{4D4CA34A-28A4-44B0-9EBC-29188B748AF7}" srcOrd="3" destOrd="0" presId="urn:microsoft.com/office/officeart/2018/2/layout/IconVerticalSolidList"/>
    <dgm:cxn modelId="{C71226F0-4A92-421A-B5E2-984A883E6570}" type="presParOf" srcId="{4F09D904-0502-4C23-9B7B-D32FC6FD8B58}" destId="{C85A2B05-80DE-44A1-BE21-E1F20F6A6329}" srcOrd="3" destOrd="0" presId="urn:microsoft.com/office/officeart/2018/2/layout/IconVerticalSolidList"/>
    <dgm:cxn modelId="{E25A09E7-BE10-4DAF-AB3C-C1E8E48AA650}" type="presParOf" srcId="{4F09D904-0502-4C23-9B7B-D32FC6FD8B58}" destId="{4E2849C2-9B1B-4A4F-82A7-7BD405987254}" srcOrd="4" destOrd="0" presId="urn:microsoft.com/office/officeart/2018/2/layout/IconVerticalSolidList"/>
    <dgm:cxn modelId="{CB8E10A4-E9F2-4C16-BE4C-32C48142FF45}" type="presParOf" srcId="{4E2849C2-9B1B-4A4F-82A7-7BD405987254}" destId="{9CED8477-615D-4813-B3A2-44E059471844}" srcOrd="0" destOrd="0" presId="urn:microsoft.com/office/officeart/2018/2/layout/IconVerticalSolidList"/>
    <dgm:cxn modelId="{6E0581A0-C247-47E0-84E3-A810EBB42987}" type="presParOf" srcId="{4E2849C2-9B1B-4A4F-82A7-7BD405987254}" destId="{3C618996-86FB-4EA4-A029-CC810B4BEA19}" srcOrd="1" destOrd="0" presId="urn:microsoft.com/office/officeart/2018/2/layout/IconVerticalSolidList"/>
    <dgm:cxn modelId="{8B20ACF6-4478-4DD8-AC74-4ADF3EB6E371}" type="presParOf" srcId="{4E2849C2-9B1B-4A4F-82A7-7BD405987254}" destId="{E73114A1-2D09-4796-943A-E60C90216585}" srcOrd="2" destOrd="0" presId="urn:microsoft.com/office/officeart/2018/2/layout/IconVerticalSolidList"/>
    <dgm:cxn modelId="{A61983DE-AA0B-484D-82FE-5EA9A6F9C8CF}" type="presParOf" srcId="{4E2849C2-9B1B-4A4F-82A7-7BD405987254}" destId="{FFF6680B-52AB-4DC2-BA7C-2258D639A257}" srcOrd="3" destOrd="0" presId="urn:microsoft.com/office/officeart/2018/2/layout/IconVerticalSolidList"/>
    <dgm:cxn modelId="{F060F244-DB25-449E-B23F-A8A5D61F708C}" type="presParOf" srcId="{4F09D904-0502-4C23-9B7B-D32FC6FD8B58}" destId="{EE9B9922-CE09-4732-A22E-92E6E1CB8EF7}" srcOrd="5" destOrd="0" presId="urn:microsoft.com/office/officeart/2018/2/layout/IconVerticalSolidList"/>
    <dgm:cxn modelId="{FDA2159A-04A0-492A-BE27-0008D958B13D}" type="presParOf" srcId="{4F09D904-0502-4C23-9B7B-D32FC6FD8B58}" destId="{B1827F79-9DFF-431F-8C6C-50513E567762}" srcOrd="6" destOrd="0" presId="urn:microsoft.com/office/officeart/2018/2/layout/IconVerticalSolidList"/>
    <dgm:cxn modelId="{04CE8E1C-BDB1-4F66-9B1C-C0F4B79EBCE1}" type="presParOf" srcId="{B1827F79-9DFF-431F-8C6C-50513E567762}" destId="{05D62215-2CA9-4112-9C14-94D425F0C520}" srcOrd="0" destOrd="0" presId="urn:microsoft.com/office/officeart/2018/2/layout/IconVerticalSolidList"/>
    <dgm:cxn modelId="{3E954330-CCBC-4B74-86E4-4B2AF873F5B9}" type="presParOf" srcId="{B1827F79-9DFF-431F-8C6C-50513E567762}" destId="{0D96FA2F-1F04-4AD8-9211-CE84D911083C}" srcOrd="1" destOrd="0" presId="urn:microsoft.com/office/officeart/2018/2/layout/IconVerticalSolidList"/>
    <dgm:cxn modelId="{397DE92B-AD09-4CBD-A2AF-08E28899CE08}" type="presParOf" srcId="{B1827F79-9DFF-431F-8C6C-50513E567762}" destId="{B070EFCB-A1AA-4B35-862D-A995262CAEAB}" srcOrd="2" destOrd="0" presId="urn:microsoft.com/office/officeart/2018/2/layout/IconVerticalSolidList"/>
    <dgm:cxn modelId="{EEE030CD-CA24-459F-B86B-D27B1561C861}" type="presParOf" srcId="{B1827F79-9DFF-431F-8C6C-50513E567762}" destId="{CCA61C2F-F97E-4292-A597-BE5E8A167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F342EB-7F98-FC41-B8B3-4E6013C19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581571-CB99-F246-A5E6-2566D5B23B52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Extract List Of Cities</a:t>
          </a:r>
        </a:p>
      </dgm:t>
    </dgm:pt>
    <dgm:pt modelId="{B6A001A5-913A-5B4A-B053-9A4D58C73E22}" type="parTrans" cxnId="{2DE2CD71-19CB-3C45-9EA2-39A0A03D5873}">
      <dgm:prSet/>
      <dgm:spPr/>
      <dgm:t>
        <a:bodyPr/>
        <a:lstStyle/>
        <a:p>
          <a:endParaRPr lang="en-US"/>
        </a:p>
      </dgm:t>
    </dgm:pt>
    <dgm:pt modelId="{00DE63E2-B2E3-2342-97D7-DC6E6CD20676}" type="sibTrans" cxnId="{2DE2CD71-19CB-3C45-9EA2-39A0A03D58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87A534-14D2-744D-A7A8-CFC313A1229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Navigate To A City Main Page</a:t>
          </a:r>
        </a:p>
      </dgm:t>
    </dgm:pt>
    <dgm:pt modelId="{6EB9A262-28FF-EA4E-A4FC-7AECDD6F9ED0}" type="parTrans" cxnId="{94F932D0-214F-9042-8903-0DE831852B42}">
      <dgm:prSet/>
      <dgm:spPr/>
      <dgm:t>
        <a:bodyPr/>
        <a:lstStyle/>
        <a:p>
          <a:endParaRPr lang="en-US"/>
        </a:p>
      </dgm:t>
    </dgm:pt>
    <dgm:pt modelId="{972A7319-02C5-7E45-9540-5DECB14D6F86}" type="sibTrans" cxnId="{94F932D0-214F-9042-8903-0DE831852B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8BD14C-5B3E-3446-9668-17E121212BC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Capture Property URL's</a:t>
          </a:r>
        </a:p>
      </dgm:t>
    </dgm:pt>
    <dgm:pt modelId="{AC534BB6-E2F0-5542-8E6C-AD62CAD538E1}" type="parTrans" cxnId="{FE516A7E-B6EB-1044-A068-CF53793D09E5}">
      <dgm:prSet/>
      <dgm:spPr/>
      <dgm:t>
        <a:bodyPr/>
        <a:lstStyle/>
        <a:p>
          <a:endParaRPr lang="en-US"/>
        </a:p>
      </dgm:t>
    </dgm:pt>
    <dgm:pt modelId="{EB905F41-B395-E74D-8070-7D68C0932E8A}" type="sibTrans" cxnId="{FE516A7E-B6EB-1044-A068-CF53793D0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0C7EC9-D1FF-944D-8C6D-80887165A9B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Trigger Each URL</a:t>
          </a:r>
        </a:p>
      </dgm:t>
    </dgm:pt>
    <dgm:pt modelId="{5B41007B-6829-3241-AA63-11F2A7720126}" type="parTrans" cxnId="{2FA0FCA1-1C2E-3B4D-800B-C919B79FF027}">
      <dgm:prSet/>
      <dgm:spPr/>
      <dgm:t>
        <a:bodyPr/>
        <a:lstStyle/>
        <a:p>
          <a:endParaRPr lang="en-US"/>
        </a:p>
      </dgm:t>
    </dgm:pt>
    <dgm:pt modelId="{116B4C03-12C0-7146-848B-A2EECE61AD60}" type="sibTrans" cxnId="{2FA0FCA1-1C2E-3B4D-800B-C919B79FF0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99D874-FEA1-4D49-B7F6-A4B0F317F562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Scrape The Required Fields</a:t>
          </a:r>
        </a:p>
      </dgm:t>
    </dgm:pt>
    <dgm:pt modelId="{53050D15-2FE5-3044-A408-C1E29496CBE8}" type="parTrans" cxnId="{F06DAF61-C94A-8E46-9373-3B44DF407663}">
      <dgm:prSet/>
      <dgm:spPr/>
      <dgm:t>
        <a:bodyPr/>
        <a:lstStyle/>
        <a:p>
          <a:endParaRPr lang="en-US"/>
        </a:p>
      </dgm:t>
    </dgm:pt>
    <dgm:pt modelId="{1B0D97FC-E3E7-E34E-8C3C-382BAAFDFDE9}" type="sibTrans" cxnId="{F06DAF61-C94A-8E46-9373-3B44DF407663}">
      <dgm:prSet/>
      <dgm:spPr/>
      <dgm:t>
        <a:bodyPr/>
        <a:lstStyle/>
        <a:p>
          <a:endParaRPr lang="en-US"/>
        </a:p>
      </dgm:t>
    </dgm:pt>
    <dgm:pt modelId="{400F39E9-777D-4B8F-BFDB-F9E8E9442514}" type="pres">
      <dgm:prSet presAssocID="{FBF342EB-7F98-FC41-B8B3-4E6013C193D3}" presName="root" presStyleCnt="0">
        <dgm:presLayoutVars>
          <dgm:dir/>
          <dgm:resizeHandles val="exact"/>
        </dgm:presLayoutVars>
      </dgm:prSet>
      <dgm:spPr/>
    </dgm:pt>
    <dgm:pt modelId="{599B4C03-CF88-45D5-A890-49677602C279}" type="pres">
      <dgm:prSet presAssocID="{F6581571-CB99-F246-A5E6-2566D5B23B52}" presName="compNode" presStyleCnt="0"/>
      <dgm:spPr/>
    </dgm:pt>
    <dgm:pt modelId="{C52218C2-57C3-4148-8105-4643987BDC26}" type="pres">
      <dgm:prSet presAssocID="{F6581571-CB99-F246-A5E6-2566D5B23B52}" presName="iconBgRect" presStyleLbl="bgShp" presStyleIdx="0" presStyleCnt="5"/>
      <dgm:spPr/>
    </dgm:pt>
    <dgm:pt modelId="{97287F15-1FFD-4294-8030-73EE7546BEF4}" type="pres">
      <dgm:prSet presAssocID="{F6581571-CB99-F246-A5E6-2566D5B23B5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5E4888A-179B-47C3-B5CA-38CEEAD3FAC5}" type="pres">
      <dgm:prSet presAssocID="{F6581571-CB99-F246-A5E6-2566D5B23B52}" presName="spaceRect" presStyleCnt="0"/>
      <dgm:spPr/>
    </dgm:pt>
    <dgm:pt modelId="{96D2E24E-9520-4D27-BE33-E0E618EDB620}" type="pres">
      <dgm:prSet presAssocID="{F6581571-CB99-F246-A5E6-2566D5B23B52}" presName="textRect" presStyleLbl="revTx" presStyleIdx="0" presStyleCnt="5">
        <dgm:presLayoutVars>
          <dgm:chMax val="1"/>
          <dgm:chPref val="1"/>
        </dgm:presLayoutVars>
      </dgm:prSet>
      <dgm:spPr/>
    </dgm:pt>
    <dgm:pt modelId="{8D5C0565-6D78-49A4-AC73-9B1C6219D9A9}" type="pres">
      <dgm:prSet presAssocID="{00DE63E2-B2E3-2342-97D7-DC6E6CD20676}" presName="sibTrans" presStyleCnt="0"/>
      <dgm:spPr/>
    </dgm:pt>
    <dgm:pt modelId="{5FB33D87-F05C-4725-AFA7-659DCA064A9E}" type="pres">
      <dgm:prSet presAssocID="{AD87A534-14D2-744D-A7A8-CFC313A1229F}" presName="compNode" presStyleCnt="0"/>
      <dgm:spPr/>
    </dgm:pt>
    <dgm:pt modelId="{06D9C8C3-5FA5-42F1-A16E-42A106ED7280}" type="pres">
      <dgm:prSet presAssocID="{AD87A534-14D2-744D-A7A8-CFC313A1229F}" presName="iconBgRect" presStyleLbl="bgShp" presStyleIdx="1" presStyleCnt="5"/>
      <dgm:spPr/>
    </dgm:pt>
    <dgm:pt modelId="{D24CEA51-8A19-4980-B8D9-D226D6EEA73E}" type="pres">
      <dgm:prSet presAssocID="{AD87A534-14D2-744D-A7A8-CFC313A122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A4D2BBE0-669C-4B7C-A44B-702C8E7B2930}" type="pres">
      <dgm:prSet presAssocID="{AD87A534-14D2-744D-A7A8-CFC313A1229F}" presName="spaceRect" presStyleCnt="0"/>
      <dgm:spPr/>
    </dgm:pt>
    <dgm:pt modelId="{37FC84A5-574D-4AAD-890F-9C6A832C182A}" type="pres">
      <dgm:prSet presAssocID="{AD87A534-14D2-744D-A7A8-CFC313A1229F}" presName="textRect" presStyleLbl="revTx" presStyleIdx="1" presStyleCnt="5">
        <dgm:presLayoutVars>
          <dgm:chMax val="1"/>
          <dgm:chPref val="1"/>
        </dgm:presLayoutVars>
      </dgm:prSet>
      <dgm:spPr/>
    </dgm:pt>
    <dgm:pt modelId="{E3B5CBF2-9E2B-43FA-8AF9-F0BE59F21248}" type="pres">
      <dgm:prSet presAssocID="{972A7319-02C5-7E45-9540-5DECB14D6F86}" presName="sibTrans" presStyleCnt="0"/>
      <dgm:spPr/>
    </dgm:pt>
    <dgm:pt modelId="{D7CF753D-DD95-4730-A3AD-FE7F054518AA}" type="pres">
      <dgm:prSet presAssocID="{A18BD14C-5B3E-3446-9668-17E121212BCE}" presName="compNode" presStyleCnt="0"/>
      <dgm:spPr/>
    </dgm:pt>
    <dgm:pt modelId="{F4736D68-213D-4A43-86A0-08331B5A6DA0}" type="pres">
      <dgm:prSet presAssocID="{A18BD14C-5B3E-3446-9668-17E121212BCE}" presName="iconBgRect" presStyleLbl="bgShp" presStyleIdx="2" presStyleCnt="5"/>
      <dgm:spPr/>
    </dgm:pt>
    <dgm:pt modelId="{95D4F4FE-7BAF-47B2-A044-EBB1FEAA5298}" type="pres">
      <dgm:prSet presAssocID="{A18BD14C-5B3E-3446-9668-17E121212B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8F5ACBA-CA79-4639-874E-E0F39B5E066D}" type="pres">
      <dgm:prSet presAssocID="{A18BD14C-5B3E-3446-9668-17E121212BCE}" presName="spaceRect" presStyleCnt="0"/>
      <dgm:spPr/>
    </dgm:pt>
    <dgm:pt modelId="{325EB740-E821-4A76-9575-A275598CC7E8}" type="pres">
      <dgm:prSet presAssocID="{A18BD14C-5B3E-3446-9668-17E121212BCE}" presName="textRect" presStyleLbl="revTx" presStyleIdx="2" presStyleCnt="5">
        <dgm:presLayoutVars>
          <dgm:chMax val="1"/>
          <dgm:chPref val="1"/>
        </dgm:presLayoutVars>
      </dgm:prSet>
      <dgm:spPr/>
    </dgm:pt>
    <dgm:pt modelId="{9BAF7FDC-A316-4D5E-ADAF-0E6CD94B6665}" type="pres">
      <dgm:prSet presAssocID="{EB905F41-B395-E74D-8070-7D68C0932E8A}" presName="sibTrans" presStyleCnt="0"/>
      <dgm:spPr/>
    </dgm:pt>
    <dgm:pt modelId="{96682117-2A63-4449-97EA-E7414418C51C}" type="pres">
      <dgm:prSet presAssocID="{150C7EC9-D1FF-944D-8C6D-80887165A9B4}" presName="compNode" presStyleCnt="0"/>
      <dgm:spPr/>
    </dgm:pt>
    <dgm:pt modelId="{B023785B-626E-4E85-972B-5A09E9F71793}" type="pres">
      <dgm:prSet presAssocID="{150C7EC9-D1FF-944D-8C6D-80887165A9B4}" presName="iconBgRect" presStyleLbl="bgShp" presStyleIdx="3" presStyleCnt="5"/>
      <dgm:spPr/>
    </dgm:pt>
    <dgm:pt modelId="{B2F5E323-5287-4889-8681-8A79723A011F}" type="pres">
      <dgm:prSet presAssocID="{150C7EC9-D1FF-944D-8C6D-80887165A9B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7679163-68DC-4AD8-A1E2-8B66A2F0AFE4}" type="pres">
      <dgm:prSet presAssocID="{150C7EC9-D1FF-944D-8C6D-80887165A9B4}" presName="spaceRect" presStyleCnt="0"/>
      <dgm:spPr/>
    </dgm:pt>
    <dgm:pt modelId="{FC59B6BF-A560-4BCA-996F-28B24F2591E1}" type="pres">
      <dgm:prSet presAssocID="{150C7EC9-D1FF-944D-8C6D-80887165A9B4}" presName="textRect" presStyleLbl="revTx" presStyleIdx="3" presStyleCnt="5">
        <dgm:presLayoutVars>
          <dgm:chMax val="1"/>
          <dgm:chPref val="1"/>
        </dgm:presLayoutVars>
      </dgm:prSet>
      <dgm:spPr/>
    </dgm:pt>
    <dgm:pt modelId="{DAEA404E-1C2A-49D4-931C-EB3219213CBB}" type="pres">
      <dgm:prSet presAssocID="{116B4C03-12C0-7146-848B-A2EECE61AD60}" presName="sibTrans" presStyleCnt="0"/>
      <dgm:spPr/>
    </dgm:pt>
    <dgm:pt modelId="{A771C794-68EA-44B0-9133-0A161150A15F}" type="pres">
      <dgm:prSet presAssocID="{0999D874-FEA1-4D49-B7F6-A4B0F317F562}" presName="compNode" presStyleCnt="0"/>
      <dgm:spPr/>
    </dgm:pt>
    <dgm:pt modelId="{2589DE0D-9763-4952-8583-18EF09FA99D2}" type="pres">
      <dgm:prSet presAssocID="{0999D874-FEA1-4D49-B7F6-A4B0F317F562}" presName="iconBgRect" presStyleLbl="bgShp" presStyleIdx="4" presStyleCnt="5"/>
      <dgm:spPr/>
    </dgm:pt>
    <dgm:pt modelId="{68431DB3-C20E-43CE-A059-408A362DD0D9}" type="pres">
      <dgm:prSet presAssocID="{0999D874-FEA1-4D49-B7F6-A4B0F317F5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Code1"/>
        </a:ext>
      </dgm:extLst>
    </dgm:pt>
    <dgm:pt modelId="{34A70E0A-E22F-4C4D-A760-B680E1A3CDFC}" type="pres">
      <dgm:prSet presAssocID="{0999D874-FEA1-4D49-B7F6-A4B0F317F562}" presName="spaceRect" presStyleCnt="0"/>
      <dgm:spPr/>
    </dgm:pt>
    <dgm:pt modelId="{F6157085-0F3C-441F-B8E4-FD9422B2A503}" type="pres">
      <dgm:prSet presAssocID="{0999D874-FEA1-4D49-B7F6-A4B0F317F56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3BD2922-C0DE-534E-814E-61E93911D5C4}" type="presOf" srcId="{150C7EC9-D1FF-944D-8C6D-80887165A9B4}" destId="{FC59B6BF-A560-4BCA-996F-28B24F2591E1}" srcOrd="0" destOrd="0" presId="urn:microsoft.com/office/officeart/2018/5/layout/IconCircleLabelList"/>
    <dgm:cxn modelId="{F06DAF61-C94A-8E46-9373-3B44DF407663}" srcId="{FBF342EB-7F98-FC41-B8B3-4E6013C193D3}" destId="{0999D874-FEA1-4D49-B7F6-A4B0F317F562}" srcOrd="4" destOrd="0" parTransId="{53050D15-2FE5-3044-A408-C1E29496CBE8}" sibTransId="{1B0D97FC-E3E7-E34E-8C3C-382BAAFDFDE9}"/>
    <dgm:cxn modelId="{9903A870-9618-2C46-976B-AE54DCE95FFB}" type="presOf" srcId="{A18BD14C-5B3E-3446-9668-17E121212BCE}" destId="{325EB740-E821-4A76-9575-A275598CC7E8}" srcOrd="0" destOrd="0" presId="urn:microsoft.com/office/officeart/2018/5/layout/IconCircleLabelList"/>
    <dgm:cxn modelId="{2DE2CD71-19CB-3C45-9EA2-39A0A03D5873}" srcId="{FBF342EB-7F98-FC41-B8B3-4E6013C193D3}" destId="{F6581571-CB99-F246-A5E6-2566D5B23B52}" srcOrd="0" destOrd="0" parTransId="{B6A001A5-913A-5B4A-B053-9A4D58C73E22}" sibTransId="{00DE63E2-B2E3-2342-97D7-DC6E6CD20676}"/>
    <dgm:cxn modelId="{2441FF77-D695-0D4B-B37F-3ABA062F197B}" type="presOf" srcId="{FBF342EB-7F98-FC41-B8B3-4E6013C193D3}" destId="{400F39E9-777D-4B8F-BFDB-F9E8E9442514}" srcOrd="0" destOrd="0" presId="urn:microsoft.com/office/officeart/2018/5/layout/IconCircleLabelList"/>
    <dgm:cxn modelId="{FE516A7E-B6EB-1044-A068-CF53793D09E5}" srcId="{FBF342EB-7F98-FC41-B8B3-4E6013C193D3}" destId="{A18BD14C-5B3E-3446-9668-17E121212BCE}" srcOrd="2" destOrd="0" parTransId="{AC534BB6-E2F0-5542-8E6C-AD62CAD538E1}" sibTransId="{EB905F41-B395-E74D-8070-7D68C0932E8A}"/>
    <dgm:cxn modelId="{90037A81-8C47-F940-AA5C-5632ECD85077}" type="presOf" srcId="{AD87A534-14D2-744D-A7A8-CFC313A1229F}" destId="{37FC84A5-574D-4AAD-890F-9C6A832C182A}" srcOrd="0" destOrd="0" presId="urn:microsoft.com/office/officeart/2018/5/layout/IconCircleLabelList"/>
    <dgm:cxn modelId="{2FA0FCA1-1C2E-3B4D-800B-C919B79FF027}" srcId="{FBF342EB-7F98-FC41-B8B3-4E6013C193D3}" destId="{150C7EC9-D1FF-944D-8C6D-80887165A9B4}" srcOrd="3" destOrd="0" parTransId="{5B41007B-6829-3241-AA63-11F2A7720126}" sibTransId="{116B4C03-12C0-7146-848B-A2EECE61AD60}"/>
    <dgm:cxn modelId="{94F932D0-214F-9042-8903-0DE831852B42}" srcId="{FBF342EB-7F98-FC41-B8B3-4E6013C193D3}" destId="{AD87A534-14D2-744D-A7A8-CFC313A1229F}" srcOrd="1" destOrd="0" parTransId="{6EB9A262-28FF-EA4E-A4FC-7AECDD6F9ED0}" sibTransId="{972A7319-02C5-7E45-9540-5DECB14D6F86}"/>
    <dgm:cxn modelId="{3A114AD3-D61B-9F42-BBF3-1B00D83C4617}" type="presOf" srcId="{F6581571-CB99-F246-A5E6-2566D5B23B52}" destId="{96D2E24E-9520-4D27-BE33-E0E618EDB620}" srcOrd="0" destOrd="0" presId="urn:microsoft.com/office/officeart/2018/5/layout/IconCircleLabelList"/>
    <dgm:cxn modelId="{7F22D1D7-26B5-284F-8217-273C8CEF30EE}" type="presOf" srcId="{0999D874-FEA1-4D49-B7F6-A4B0F317F562}" destId="{F6157085-0F3C-441F-B8E4-FD9422B2A503}" srcOrd="0" destOrd="0" presId="urn:microsoft.com/office/officeart/2018/5/layout/IconCircleLabelList"/>
    <dgm:cxn modelId="{23682224-3D20-6144-8F6C-F2E886DAA84A}" type="presParOf" srcId="{400F39E9-777D-4B8F-BFDB-F9E8E9442514}" destId="{599B4C03-CF88-45D5-A890-49677602C279}" srcOrd="0" destOrd="0" presId="urn:microsoft.com/office/officeart/2018/5/layout/IconCircleLabelList"/>
    <dgm:cxn modelId="{5EEB6901-F80A-2443-8D04-A1BD5CC9654E}" type="presParOf" srcId="{599B4C03-CF88-45D5-A890-49677602C279}" destId="{C52218C2-57C3-4148-8105-4643987BDC26}" srcOrd="0" destOrd="0" presId="urn:microsoft.com/office/officeart/2018/5/layout/IconCircleLabelList"/>
    <dgm:cxn modelId="{535717DC-A10B-8643-A570-0A0751333F53}" type="presParOf" srcId="{599B4C03-CF88-45D5-A890-49677602C279}" destId="{97287F15-1FFD-4294-8030-73EE7546BEF4}" srcOrd="1" destOrd="0" presId="urn:microsoft.com/office/officeart/2018/5/layout/IconCircleLabelList"/>
    <dgm:cxn modelId="{D6E1844B-EFE1-124E-99A2-E32A0729210A}" type="presParOf" srcId="{599B4C03-CF88-45D5-A890-49677602C279}" destId="{C5E4888A-179B-47C3-B5CA-38CEEAD3FAC5}" srcOrd="2" destOrd="0" presId="urn:microsoft.com/office/officeart/2018/5/layout/IconCircleLabelList"/>
    <dgm:cxn modelId="{9C7724E7-8463-3142-8618-396334EAB756}" type="presParOf" srcId="{599B4C03-CF88-45D5-A890-49677602C279}" destId="{96D2E24E-9520-4D27-BE33-E0E618EDB620}" srcOrd="3" destOrd="0" presId="urn:microsoft.com/office/officeart/2018/5/layout/IconCircleLabelList"/>
    <dgm:cxn modelId="{E0A4EF2C-2EE0-E24A-BE4B-43D417546CE8}" type="presParOf" srcId="{400F39E9-777D-4B8F-BFDB-F9E8E9442514}" destId="{8D5C0565-6D78-49A4-AC73-9B1C6219D9A9}" srcOrd="1" destOrd="0" presId="urn:microsoft.com/office/officeart/2018/5/layout/IconCircleLabelList"/>
    <dgm:cxn modelId="{1EBFCEB5-9EC0-144A-859A-C3A8DE991792}" type="presParOf" srcId="{400F39E9-777D-4B8F-BFDB-F9E8E9442514}" destId="{5FB33D87-F05C-4725-AFA7-659DCA064A9E}" srcOrd="2" destOrd="0" presId="urn:microsoft.com/office/officeart/2018/5/layout/IconCircleLabelList"/>
    <dgm:cxn modelId="{E5440FA0-0E75-284F-B53E-0526D5D78BD8}" type="presParOf" srcId="{5FB33D87-F05C-4725-AFA7-659DCA064A9E}" destId="{06D9C8C3-5FA5-42F1-A16E-42A106ED7280}" srcOrd="0" destOrd="0" presId="urn:microsoft.com/office/officeart/2018/5/layout/IconCircleLabelList"/>
    <dgm:cxn modelId="{0FE6BC30-A8EB-AC48-8252-83043E9BA465}" type="presParOf" srcId="{5FB33D87-F05C-4725-AFA7-659DCA064A9E}" destId="{D24CEA51-8A19-4980-B8D9-D226D6EEA73E}" srcOrd="1" destOrd="0" presId="urn:microsoft.com/office/officeart/2018/5/layout/IconCircleLabelList"/>
    <dgm:cxn modelId="{F2DC43EF-63A1-D046-916A-82AF05E3E4BC}" type="presParOf" srcId="{5FB33D87-F05C-4725-AFA7-659DCA064A9E}" destId="{A4D2BBE0-669C-4B7C-A44B-702C8E7B2930}" srcOrd="2" destOrd="0" presId="urn:microsoft.com/office/officeart/2018/5/layout/IconCircleLabelList"/>
    <dgm:cxn modelId="{2BF13A80-AEC2-A14F-826F-2002B090D18F}" type="presParOf" srcId="{5FB33D87-F05C-4725-AFA7-659DCA064A9E}" destId="{37FC84A5-574D-4AAD-890F-9C6A832C182A}" srcOrd="3" destOrd="0" presId="urn:microsoft.com/office/officeart/2018/5/layout/IconCircleLabelList"/>
    <dgm:cxn modelId="{2F5FFD90-AB91-F74D-B5F5-E961AB11BDC4}" type="presParOf" srcId="{400F39E9-777D-4B8F-BFDB-F9E8E9442514}" destId="{E3B5CBF2-9E2B-43FA-8AF9-F0BE59F21248}" srcOrd="3" destOrd="0" presId="urn:microsoft.com/office/officeart/2018/5/layout/IconCircleLabelList"/>
    <dgm:cxn modelId="{9248AF83-8D12-0B49-A3E0-00EDE517C847}" type="presParOf" srcId="{400F39E9-777D-4B8F-BFDB-F9E8E9442514}" destId="{D7CF753D-DD95-4730-A3AD-FE7F054518AA}" srcOrd="4" destOrd="0" presId="urn:microsoft.com/office/officeart/2018/5/layout/IconCircleLabelList"/>
    <dgm:cxn modelId="{388BDA87-1DB8-4540-AB78-5E9468641555}" type="presParOf" srcId="{D7CF753D-DD95-4730-A3AD-FE7F054518AA}" destId="{F4736D68-213D-4A43-86A0-08331B5A6DA0}" srcOrd="0" destOrd="0" presId="urn:microsoft.com/office/officeart/2018/5/layout/IconCircleLabelList"/>
    <dgm:cxn modelId="{A66DDE57-6EC8-1D45-872B-4BF3BBCE4C8F}" type="presParOf" srcId="{D7CF753D-DD95-4730-A3AD-FE7F054518AA}" destId="{95D4F4FE-7BAF-47B2-A044-EBB1FEAA5298}" srcOrd="1" destOrd="0" presId="urn:microsoft.com/office/officeart/2018/5/layout/IconCircleLabelList"/>
    <dgm:cxn modelId="{72C041C6-938C-5848-8488-67968B37AFFD}" type="presParOf" srcId="{D7CF753D-DD95-4730-A3AD-FE7F054518AA}" destId="{48F5ACBA-CA79-4639-874E-E0F39B5E066D}" srcOrd="2" destOrd="0" presId="urn:microsoft.com/office/officeart/2018/5/layout/IconCircleLabelList"/>
    <dgm:cxn modelId="{110811AB-E82F-B941-B777-9C4CCFC50CC8}" type="presParOf" srcId="{D7CF753D-DD95-4730-A3AD-FE7F054518AA}" destId="{325EB740-E821-4A76-9575-A275598CC7E8}" srcOrd="3" destOrd="0" presId="urn:microsoft.com/office/officeart/2018/5/layout/IconCircleLabelList"/>
    <dgm:cxn modelId="{7BEF791B-B0B7-8948-BBA6-EFCC3C8073FA}" type="presParOf" srcId="{400F39E9-777D-4B8F-BFDB-F9E8E9442514}" destId="{9BAF7FDC-A316-4D5E-ADAF-0E6CD94B6665}" srcOrd="5" destOrd="0" presId="urn:microsoft.com/office/officeart/2018/5/layout/IconCircleLabelList"/>
    <dgm:cxn modelId="{E80FB33E-0AC7-9A40-BD48-23FC912F23AE}" type="presParOf" srcId="{400F39E9-777D-4B8F-BFDB-F9E8E9442514}" destId="{96682117-2A63-4449-97EA-E7414418C51C}" srcOrd="6" destOrd="0" presId="urn:microsoft.com/office/officeart/2018/5/layout/IconCircleLabelList"/>
    <dgm:cxn modelId="{37D0943B-11FB-2B4B-A258-5ABA3AEBE67F}" type="presParOf" srcId="{96682117-2A63-4449-97EA-E7414418C51C}" destId="{B023785B-626E-4E85-972B-5A09E9F71793}" srcOrd="0" destOrd="0" presId="urn:microsoft.com/office/officeart/2018/5/layout/IconCircleLabelList"/>
    <dgm:cxn modelId="{43920EDE-07C3-0F41-9081-1187F9913427}" type="presParOf" srcId="{96682117-2A63-4449-97EA-E7414418C51C}" destId="{B2F5E323-5287-4889-8681-8A79723A011F}" srcOrd="1" destOrd="0" presId="urn:microsoft.com/office/officeart/2018/5/layout/IconCircleLabelList"/>
    <dgm:cxn modelId="{66DC29C6-C4BA-2741-889D-EA0F0361977E}" type="presParOf" srcId="{96682117-2A63-4449-97EA-E7414418C51C}" destId="{27679163-68DC-4AD8-A1E2-8B66A2F0AFE4}" srcOrd="2" destOrd="0" presId="urn:microsoft.com/office/officeart/2018/5/layout/IconCircleLabelList"/>
    <dgm:cxn modelId="{E7506A71-6415-C54E-9530-14A2C3CAB134}" type="presParOf" srcId="{96682117-2A63-4449-97EA-E7414418C51C}" destId="{FC59B6BF-A560-4BCA-996F-28B24F2591E1}" srcOrd="3" destOrd="0" presId="urn:microsoft.com/office/officeart/2018/5/layout/IconCircleLabelList"/>
    <dgm:cxn modelId="{A565D423-FB76-D04C-B47D-08284D0B5B89}" type="presParOf" srcId="{400F39E9-777D-4B8F-BFDB-F9E8E9442514}" destId="{DAEA404E-1C2A-49D4-931C-EB3219213CBB}" srcOrd="7" destOrd="0" presId="urn:microsoft.com/office/officeart/2018/5/layout/IconCircleLabelList"/>
    <dgm:cxn modelId="{17657553-8578-AD40-BE4B-E4DE1BC8F744}" type="presParOf" srcId="{400F39E9-777D-4B8F-BFDB-F9E8E9442514}" destId="{A771C794-68EA-44B0-9133-0A161150A15F}" srcOrd="8" destOrd="0" presId="urn:microsoft.com/office/officeart/2018/5/layout/IconCircleLabelList"/>
    <dgm:cxn modelId="{A0A22363-FF57-CE49-B8A1-AFABB909B4AF}" type="presParOf" srcId="{A771C794-68EA-44B0-9133-0A161150A15F}" destId="{2589DE0D-9763-4952-8583-18EF09FA99D2}" srcOrd="0" destOrd="0" presId="urn:microsoft.com/office/officeart/2018/5/layout/IconCircleLabelList"/>
    <dgm:cxn modelId="{8DA699D6-2967-AF4D-B568-1D7E5A5DEF74}" type="presParOf" srcId="{A771C794-68EA-44B0-9133-0A161150A15F}" destId="{68431DB3-C20E-43CE-A059-408A362DD0D9}" srcOrd="1" destOrd="0" presId="urn:microsoft.com/office/officeart/2018/5/layout/IconCircleLabelList"/>
    <dgm:cxn modelId="{36F4B675-BC19-3446-95E5-464DC473A7EC}" type="presParOf" srcId="{A771C794-68EA-44B0-9133-0A161150A15F}" destId="{34A70E0A-E22F-4C4D-A760-B680E1A3CDFC}" srcOrd="2" destOrd="0" presId="urn:microsoft.com/office/officeart/2018/5/layout/IconCircleLabelList"/>
    <dgm:cxn modelId="{8B93D2CD-1602-F54B-AC7D-5563479C7604}" type="presParOf" srcId="{A771C794-68EA-44B0-9133-0A161150A15F}" destId="{F6157085-0F3C-441F-B8E4-FD9422B2A5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300466-C4F2-4F95-9E59-1B411D8200E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06F951-7D8E-4E62-B79A-C02FB80CE735}">
      <dgm:prSet/>
      <dgm:spPr/>
      <dgm:t>
        <a:bodyPr/>
        <a:lstStyle/>
        <a:p>
          <a:r>
            <a:rPr lang="en-US" baseline="0"/>
            <a:t>&gt; Apartments.com</a:t>
          </a:r>
          <a:endParaRPr lang="en-US"/>
        </a:p>
      </dgm:t>
    </dgm:pt>
    <dgm:pt modelId="{C6E21EA9-A21F-4108-B773-89BCB2C5EE3F}" type="parTrans" cxnId="{BDF7C36A-1191-4FEF-89F5-A98416BFF4C8}">
      <dgm:prSet/>
      <dgm:spPr/>
      <dgm:t>
        <a:bodyPr/>
        <a:lstStyle/>
        <a:p>
          <a:endParaRPr lang="en-US"/>
        </a:p>
      </dgm:t>
    </dgm:pt>
    <dgm:pt modelId="{95C31460-AE10-417C-90BF-558D1B1921C7}" type="sibTrans" cxnId="{BDF7C36A-1191-4FEF-89F5-A98416BFF4C8}">
      <dgm:prSet/>
      <dgm:spPr/>
      <dgm:t>
        <a:bodyPr/>
        <a:lstStyle/>
        <a:p>
          <a:endParaRPr lang="en-US"/>
        </a:p>
      </dgm:t>
    </dgm:pt>
    <dgm:pt modelId="{665A1D6C-9D48-4484-A600-C69A73CCDF5F}">
      <dgm:prSet/>
      <dgm:spPr/>
      <dgm:t>
        <a:bodyPr/>
        <a:lstStyle/>
        <a:p>
          <a:r>
            <a:rPr lang="en-US" baseline="0"/>
            <a:t>&gt; For individual or personal use its legally valid to scrape</a:t>
          </a:r>
          <a:endParaRPr lang="en-US"/>
        </a:p>
      </dgm:t>
    </dgm:pt>
    <dgm:pt modelId="{5F685553-71C7-4AF1-AC99-826D3C0E8243}" type="parTrans" cxnId="{CB0A915B-0A23-4CA2-A2C5-40771685CFC6}">
      <dgm:prSet/>
      <dgm:spPr/>
      <dgm:t>
        <a:bodyPr/>
        <a:lstStyle/>
        <a:p>
          <a:endParaRPr lang="en-US"/>
        </a:p>
      </dgm:t>
    </dgm:pt>
    <dgm:pt modelId="{A4FAD8BC-CA15-4118-A784-A47C2DC61F4A}" type="sibTrans" cxnId="{CB0A915B-0A23-4CA2-A2C5-40771685CFC6}">
      <dgm:prSet/>
      <dgm:spPr/>
      <dgm:t>
        <a:bodyPr/>
        <a:lstStyle/>
        <a:p>
          <a:endParaRPr lang="en-US"/>
        </a:p>
      </dgm:t>
    </dgm:pt>
    <dgm:pt modelId="{70D99807-E48E-4839-B472-CF251563AD8F}">
      <dgm:prSet/>
      <dgm:spPr/>
      <dgm:t>
        <a:bodyPr/>
        <a:lstStyle/>
        <a:p>
          <a:r>
            <a:rPr lang="en-US" baseline="0"/>
            <a:t>&gt; The limitation is, obtained dataset cannot be published or shared without their consent</a:t>
          </a:r>
          <a:endParaRPr lang="en-US"/>
        </a:p>
      </dgm:t>
    </dgm:pt>
    <dgm:pt modelId="{F12EA461-F50D-4120-9826-1C5AC4D7DB3E}" type="parTrans" cxnId="{01A1FB72-7DF8-4417-A951-EE89B58D2FD9}">
      <dgm:prSet/>
      <dgm:spPr/>
      <dgm:t>
        <a:bodyPr/>
        <a:lstStyle/>
        <a:p>
          <a:endParaRPr lang="en-US"/>
        </a:p>
      </dgm:t>
    </dgm:pt>
    <dgm:pt modelId="{0C3C08F5-71BE-4550-8945-B82E2745BB8C}" type="sibTrans" cxnId="{01A1FB72-7DF8-4417-A951-EE89B58D2FD9}">
      <dgm:prSet/>
      <dgm:spPr/>
      <dgm:t>
        <a:bodyPr/>
        <a:lstStyle/>
        <a:p>
          <a:endParaRPr lang="en-US"/>
        </a:p>
      </dgm:t>
    </dgm:pt>
    <dgm:pt modelId="{D766931A-C694-4C2C-95D3-9A87EA6E762E}">
      <dgm:prSet/>
      <dgm:spPr/>
      <dgm:t>
        <a:bodyPr/>
        <a:lstStyle/>
        <a:p>
          <a:r>
            <a:rPr lang="en-US" baseline="0"/>
            <a:t>&gt; Also its prohibited for any commercial usage.</a:t>
          </a:r>
          <a:endParaRPr lang="en-US"/>
        </a:p>
      </dgm:t>
    </dgm:pt>
    <dgm:pt modelId="{86E48886-5638-4D12-A836-93B922A6A498}" type="parTrans" cxnId="{F73B5677-630C-432E-A66C-310761EDA6F2}">
      <dgm:prSet/>
      <dgm:spPr/>
      <dgm:t>
        <a:bodyPr/>
        <a:lstStyle/>
        <a:p>
          <a:endParaRPr lang="en-US"/>
        </a:p>
      </dgm:t>
    </dgm:pt>
    <dgm:pt modelId="{376365CE-1C57-4E87-9BD0-B2130E4A2FFD}" type="sibTrans" cxnId="{F73B5677-630C-432E-A66C-310761EDA6F2}">
      <dgm:prSet/>
      <dgm:spPr/>
      <dgm:t>
        <a:bodyPr/>
        <a:lstStyle/>
        <a:p>
          <a:endParaRPr lang="en-US"/>
        </a:p>
      </dgm:t>
    </dgm:pt>
    <dgm:pt modelId="{66B461FF-8A99-D44A-AF29-6045C15DB2F1}" type="pres">
      <dgm:prSet presAssocID="{F2300466-C4F2-4F95-9E59-1B411D8200E5}" presName="linear" presStyleCnt="0">
        <dgm:presLayoutVars>
          <dgm:animLvl val="lvl"/>
          <dgm:resizeHandles val="exact"/>
        </dgm:presLayoutVars>
      </dgm:prSet>
      <dgm:spPr/>
    </dgm:pt>
    <dgm:pt modelId="{3F792CFA-8FE5-3B44-BC40-C217E054E155}" type="pres">
      <dgm:prSet presAssocID="{7D06F951-7D8E-4E62-B79A-C02FB80CE73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EC995F-613F-8346-A503-D6B04CFBE7DA}" type="pres">
      <dgm:prSet presAssocID="{95C31460-AE10-417C-90BF-558D1B1921C7}" presName="spacer" presStyleCnt="0"/>
      <dgm:spPr/>
    </dgm:pt>
    <dgm:pt modelId="{79669C86-0781-1242-A65E-F120749B316C}" type="pres">
      <dgm:prSet presAssocID="{665A1D6C-9D48-4484-A600-C69A73CCDF5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BE11DD-2DCB-CF49-9F1B-A230232F82F7}" type="pres">
      <dgm:prSet presAssocID="{A4FAD8BC-CA15-4118-A784-A47C2DC61F4A}" presName="spacer" presStyleCnt="0"/>
      <dgm:spPr/>
    </dgm:pt>
    <dgm:pt modelId="{279A693C-9634-464B-A2C7-A82FCEB98705}" type="pres">
      <dgm:prSet presAssocID="{70D99807-E48E-4839-B472-CF251563AD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08889C2-CE44-1944-A886-C2253BC810C3}" type="pres">
      <dgm:prSet presAssocID="{0C3C08F5-71BE-4550-8945-B82E2745BB8C}" presName="spacer" presStyleCnt="0"/>
      <dgm:spPr/>
    </dgm:pt>
    <dgm:pt modelId="{636C8EB5-C5C5-5742-A8D0-3BF734E7F3DD}" type="pres">
      <dgm:prSet presAssocID="{D766931A-C694-4C2C-95D3-9A87EA6E762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7FA51A-B796-4C42-A433-62E7AD27DFDA}" type="presOf" srcId="{665A1D6C-9D48-4484-A600-C69A73CCDF5F}" destId="{79669C86-0781-1242-A65E-F120749B316C}" srcOrd="0" destOrd="0" presId="urn:microsoft.com/office/officeart/2005/8/layout/vList2"/>
    <dgm:cxn modelId="{DAC87831-A56F-FF42-B0E2-2B3B00E66617}" type="presOf" srcId="{7D06F951-7D8E-4E62-B79A-C02FB80CE735}" destId="{3F792CFA-8FE5-3B44-BC40-C217E054E155}" srcOrd="0" destOrd="0" presId="urn:microsoft.com/office/officeart/2005/8/layout/vList2"/>
    <dgm:cxn modelId="{CB0A915B-0A23-4CA2-A2C5-40771685CFC6}" srcId="{F2300466-C4F2-4F95-9E59-1B411D8200E5}" destId="{665A1D6C-9D48-4484-A600-C69A73CCDF5F}" srcOrd="1" destOrd="0" parTransId="{5F685553-71C7-4AF1-AC99-826D3C0E8243}" sibTransId="{A4FAD8BC-CA15-4118-A784-A47C2DC61F4A}"/>
    <dgm:cxn modelId="{BDF7C36A-1191-4FEF-89F5-A98416BFF4C8}" srcId="{F2300466-C4F2-4F95-9E59-1B411D8200E5}" destId="{7D06F951-7D8E-4E62-B79A-C02FB80CE735}" srcOrd="0" destOrd="0" parTransId="{C6E21EA9-A21F-4108-B773-89BCB2C5EE3F}" sibTransId="{95C31460-AE10-417C-90BF-558D1B1921C7}"/>
    <dgm:cxn modelId="{01A1FB72-7DF8-4417-A951-EE89B58D2FD9}" srcId="{F2300466-C4F2-4F95-9E59-1B411D8200E5}" destId="{70D99807-E48E-4839-B472-CF251563AD8F}" srcOrd="2" destOrd="0" parTransId="{F12EA461-F50D-4120-9826-1C5AC4D7DB3E}" sibTransId="{0C3C08F5-71BE-4550-8945-B82E2745BB8C}"/>
    <dgm:cxn modelId="{F73B5677-630C-432E-A66C-310761EDA6F2}" srcId="{F2300466-C4F2-4F95-9E59-1B411D8200E5}" destId="{D766931A-C694-4C2C-95D3-9A87EA6E762E}" srcOrd="3" destOrd="0" parTransId="{86E48886-5638-4D12-A836-93B922A6A498}" sibTransId="{376365CE-1C57-4E87-9BD0-B2130E4A2FFD}"/>
    <dgm:cxn modelId="{0D098258-B662-794E-BD58-991911778586}" type="presOf" srcId="{D766931A-C694-4C2C-95D3-9A87EA6E762E}" destId="{636C8EB5-C5C5-5742-A8D0-3BF734E7F3DD}" srcOrd="0" destOrd="0" presId="urn:microsoft.com/office/officeart/2005/8/layout/vList2"/>
    <dgm:cxn modelId="{5EB12EC8-3881-2C41-8F75-9640B8054A7E}" type="presOf" srcId="{70D99807-E48E-4839-B472-CF251563AD8F}" destId="{279A693C-9634-464B-A2C7-A82FCEB98705}" srcOrd="0" destOrd="0" presId="urn:microsoft.com/office/officeart/2005/8/layout/vList2"/>
    <dgm:cxn modelId="{28B166D4-D947-4A4D-A376-FAF93709AF4B}" type="presOf" srcId="{F2300466-C4F2-4F95-9E59-1B411D8200E5}" destId="{66B461FF-8A99-D44A-AF29-6045C15DB2F1}" srcOrd="0" destOrd="0" presId="urn:microsoft.com/office/officeart/2005/8/layout/vList2"/>
    <dgm:cxn modelId="{01138B5D-DE50-794E-970D-051A05B2D098}" type="presParOf" srcId="{66B461FF-8A99-D44A-AF29-6045C15DB2F1}" destId="{3F792CFA-8FE5-3B44-BC40-C217E054E155}" srcOrd="0" destOrd="0" presId="urn:microsoft.com/office/officeart/2005/8/layout/vList2"/>
    <dgm:cxn modelId="{AE58DEAF-B43E-A541-952E-ECB8ECA1CB5F}" type="presParOf" srcId="{66B461FF-8A99-D44A-AF29-6045C15DB2F1}" destId="{1AEC995F-613F-8346-A503-D6B04CFBE7DA}" srcOrd="1" destOrd="0" presId="urn:microsoft.com/office/officeart/2005/8/layout/vList2"/>
    <dgm:cxn modelId="{9E7D28DE-EDD7-A545-A0E0-6424FB8138B2}" type="presParOf" srcId="{66B461FF-8A99-D44A-AF29-6045C15DB2F1}" destId="{79669C86-0781-1242-A65E-F120749B316C}" srcOrd="2" destOrd="0" presId="urn:microsoft.com/office/officeart/2005/8/layout/vList2"/>
    <dgm:cxn modelId="{09C022E7-6C12-9848-B17D-E7C31A2849AC}" type="presParOf" srcId="{66B461FF-8A99-D44A-AF29-6045C15DB2F1}" destId="{02BE11DD-2DCB-CF49-9F1B-A230232F82F7}" srcOrd="3" destOrd="0" presId="urn:microsoft.com/office/officeart/2005/8/layout/vList2"/>
    <dgm:cxn modelId="{574BA7A0-591F-0E48-ACCF-98CD4F58C9EA}" type="presParOf" srcId="{66B461FF-8A99-D44A-AF29-6045C15DB2F1}" destId="{279A693C-9634-464B-A2C7-A82FCEB98705}" srcOrd="4" destOrd="0" presId="urn:microsoft.com/office/officeart/2005/8/layout/vList2"/>
    <dgm:cxn modelId="{D220E4C0-58F5-F149-BEB5-690E0FA0AF8C}" type="presParOf" srcId="{66B461FF-8A99-D44A-AF29-6045C15DB2F1}" destId="{608889C2-CE44-1944-A886-C2253BC810C3}" srcOrd="5" destOrd="0" presId="urn:microsoft.com/office/officeart/2005/8/layout/vList2"/>
    <dgm:cxn modelId="{9E41785E-3FBE-BF43-986A-CDD082E38C8C}" type="presParOf" srcId="{66B461FF-8A99-D44A-AF29-6045C15DB2F1}" destId="{636C8EB5-C5C5-5742-A8D0-3BF734E7F3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A5602-14C6-467C-845F-211D0ACFD682}">
      <dsp:nvSpPr>
        <dsp:cNvPr id="0" name=""/>
        <dsp:cNvSpPr/>
      </dsp:nvSpPr>
      <dsp:spPr>
        <a:xfrm>
          <a:off x="33531" y="158134"/>
          <a:ext cx="654719" cy="6547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42643-6541-4CCE-9481-5BFD04A74826}">
      <dsp:nvSpPr>
        <dsp:cNvPr id="0" name=""/>
        <dsp:cNvSpPr/>
      </dsp:nvSpPr>
      <dsp:spPr>
        <a:xfrm>
          <a:off x="171022" y="295625"/>
          <a:ext cx="379737" cy="379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6333E-2A25-41BD-9CE1-EB3B57CCB350}">
      <dsp:nvSpPr>
        <dsp:cNvPr id="0" name=""/>
        <dsp:cNvSpPr/>
      </dsp:nvSpPr>
      <dsp:spPr>
        <a:xfrm>
          <a:off x="828547" y="158134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Background</a:t>
          </a:r>
        </a:p>
      </dsp:txBody>
      <dsp:txXfrm>
        <a:off x="828547" y="158134"/>
        <a:ext cx="1543266" cy="654719"/>
      </dsp:txXfrm>
    </dsp:sp>
    <dsp:sp modelId="{B7A0F4DC-89E6-464E-B958-9840BE6F5959}">
      <dsp:nvSpPr>
        <dsp:cNvPr id="0" name=""/>
        <dsp:cNvSpPr/>
      </dsp:nvSpPr>
      <dsp:spPr>
        <a:xfrm>
          <a:off x="2640717" y="158134"/>
          <a:ext cx="654719" cy="6547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C6016-3E28-43A3-95C7-BCBE0CA06641}">
      <dsp:nvSpPr>
        <dsp:cNvPr id="0" name=""/>
        <dsp:cNvSpPr/>
      </dsp:nvSpPr>
      <dsp:spPr>
        <a:xfrm>
          <a:off x="2778208" y="295625"/>
          <a:ext cx="379737" cy="379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F27A0-261C-4531-B35F-3D3D25981EC8}">
      <dsp:nvSpPr>
        <dsp:cNvPr id="0" name=""/>
        <dsp:cNvSpPr/>
      </dsp:nvSpPr>
      <dsp:spPr>
        <a:xfrm>
          <a:off x="3435733" y="158134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Objective</a:t>
          </a:r>
        </a:p>
      </dsp:txBody>
      <dsp:txXfrm>
        <a:off x="3435733" y="158134"/>
        <a:ext cx="1543266" cy="654719"/>
      </dsp:txXfrm>
    </dsp:sp>
    <dsp:sp modelId="{AE97E77E-1183-4830-88E0-AB7CF7B4BCD4}">
      <dsp:nvSpPr>
        <dsp:cNvPr id="0" name=""/>
        <dsp:cNvSpPr/>
      </dsp:nvSpPr>
      <dsp:spPr>
        <a:xfrm>
          <a:off x="33531" y="1400236"/>
          <a:ext cx="654719" cy="6547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9A3A8-0825-4BFE-AB20-36FAB83BAF2D}">
      <dsp:nvSpPr>
        <dsp:cNvPr id="0" name=""/>
        <dsp:cNvSpPr/>
      </dsp:nvSpPr>
      <dsp:spPr>
        <a:xfrm>
          <a:off x="171022" y="1537727"/>
          <a:ext cx="379737" cy="3797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5C68B-94A1-4F32-AE5F-00F89495026A}">
      <dsp:nvSpPr>
        <dsp:cNvPr id="0" name=""/>
        <dsp:cNvSpPr/>
      </dsp:nvSpPr>
      <dsp:spPr>
        <a:xfrm>
          <a:off x="828547" y="1400236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Scraping Flow</a:t>
          </a:r>
        </a:p>
      </dsp:txBody>
      <dsp:txXfrm>
        <a:off x="828547" y="1400236"/>
        <a:ext cx="1543266" cy="654719"/>
      </dsp:txXfrm>
    </dsp:sp>
    <dsp:sp modelId="{E16A77B5-E3D7-4569-88D5-F3DE10B39514}">
      <dsp:nvSpPr>
        <dsp:cNvPr id="0" name=""/>
        <dsp:cNvSpPr/>
      </dsp:nvSpPr>
      <dsp:spPr>
        <a:xfrm>
          <a:off x="2640717" y="1400236"/>
          <a:ext cx="654719" cy="6547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69362-5590-4459-9687-A55B3BA4070A}">
      <dsp:nvSpPr>
        <dsp:cNvPr id="0" name=""/>
        <dsp:cNvSpPr/>
      </dsp:nvSpPr>
      <dsp:spPr>
        <a:xfrm>
          <a:off x="2778208" y="1537727"/>
          <a:ext cx="379737" cy="3797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952CB-2FA3-4B7A-9C5B-B963100CADE4}">
      <dsp:nvSpPr>
        <dsp:cNvPr id="0" name=""/>
        <dsp:cNvSpPr/>
      </dsp:nvSpPr>
      <dsp:spPr>
        <a:xfrm>
          <a:off x="3435733" y="1400236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Terms for Scraping</a:t>
          </a:r>
        </a:p>
      </dsp:txBody>
      <dsp:txXfrm>
        <a:off x="3435733" y="1400236"/>
        <a:ext cx="1543266" cy="654719"/>
      </dsp:txXfrm>
    </dsp:sp>
    <dsp:sp modelId="{54C865F0-54B8-4CD7-B1EB-25B1F42FDFE6}">
      <dsp:nvSpPr>
        <dsp:cNvPr id="0" name=""/>
        <dsp:cNvSpPr/>
      </dsp:nvSpPr>
      <dsp:spPr>
        <a:xfrm>
          <a:off x="33531" y="2642338"/>
          <a:ext cx="654719" cy="6547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6C9EA-FE83-42F5-B060-E5D9756C6B52}">
      <dsp:nvSpPr>
        <dsp:cNvPr id="0" name=""/>
        <dsp:cNvSpPr/>
      </dsp:nvSpPr>
      <dsp:spPr>
        <a:xfrm>
          <a:off x="171022" y="2779830"/>
          <a:ext cx="379737" cy="3797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13255-9CA6-4DC2-9765-5D62711154E0}">
      <dsp:nvSpPr>
        <dsp:cNvPr id="0" name=""/>
        <dsp:cNvSpPr/>
      </dsp:nvSpPr>
      <dsp:spPr>
        <a:xfrm>
          <a:off x="828547" y="2642338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Constructed Dataset</a:t>
          </a:r>
        </a:p>
      </dsp:txBody>
      <dsp:txXfrm>
        <a:off x="828547" y="2642338"/>
        <a:ext cx="1543266" cy="654719"/>
      </dsp:txXfrm>
    </dsp:sp>
    <dsp:sp modelId="{FA4B213B-FD75-49C8-BC8B-F6D6A023F228}">
      <dsp:nvSpPr>
        <dsp:cNvPr id="0" name=""/>
        <dsp:cNvSpPr/>
      </dsp:nvSpPr>
      <dsp:spPr>
        <a:xfrm>
          <a:off x="2640717" y="2642338"/>
          <a:ext cx="654719" cy="6547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BD77E-6F8E-45B2-9ACB-19F971C63602}">
      <dsp:nvSpPr>
        <dsp:cNvPr id="0" name=""/>
        <dsp:cNvSpPr/>
      </dsp:nvSpPr>
      <dsp:spPr>
        <a:xfrm>
          <a:off x="2778208" y="2779830"/>
          <a:ext cx="379737" cy="3797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A4B27-68E5-4B04-9F65-4C7EF04DC416}">
      <dsp:nvSpPr>
        <dsp:cNvPr id="0" name=""/>
        <dsp:cNvSpPr/>
      </dsp:nvSpPr>
      <dsp:spPr>
        <a:xfrm>
          <a:off x="3435733" y="2642338"/>
          <a:ext cx="1543266" cy="654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 Scope</a:t>
          </a:r>
        </a:p>
      </dsp:txBody>
      <dsp:txXfrm>
        <a:off x="3435733" y="2642338"/>
        <a:ext cx="1543266" cy="654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2E498-4D4B-42F1-A733-758686EF7764}">
      <dsp:nvSpPr>
        <dsp:cNvPr id="0" name=""/>
        <dsp:cNvSpPr/>
      </dsp:nvSpPr>
      <dsp:spPr>
        <a:xfrm>
          <a:off x="0" y="1434"/>
          <a:ext cx="5012532" cy="7268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2F3A6-00F2-4001-9048-EF629B047F33}">
      <dsp:nvSpPr>
        <dsp:cNvPr id="0" name=""/>
        <dsp:cNvSpPr/>
      </dsp:nvSpPr>
      <dsp:spPr>
        <a:xfrm>
          <a:off x="219858" y="164965"/>
          <a:ext cx="399742" cy="399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C01BE-8719-4DD0-B9DA-A4DFB7442FFE}">
      <dsp:nvSpPr>
        <dsp:cNvPr id="0" name=""/>
        <dsp:cNvSpPr/>
      </dsp:nvSpPr>
      <dsp:spPr>
        <a:xfrm>
          <a:off x="839460" y="1434"/>
          <a:ext cx="4173071" cy="72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0" tIns="76920" rIns="76920" bIns="769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Scrape rental property website</a:t>
          </a:r>
        </a:p>
      </dsp:txBody>
      <dsp:txXfrm>
        <a:off x="839460" y="1434"/>
        <a:ext cx="4173071" cy="726805"/>
      </dsp:txXfrm>
    </dsp:sp>
    <dsp:sp modelId="{043615AF-75B1-49DD-9E3C-05872352EE44}">
      <dsp:nvSpPr>
        <dsp:cNvPr id="0" name=""/>
        <dsp:cNvSpPr/>
      </dsp:nvSpPr>
      <dsp:spPr>
        <a:xfrm>
          <a:off x="0" y="909940"/>
          <a:ext cx="5012532" cy="7268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C73D-0387-43A1-989D-E682E02E0348}">
      <dsp:nvSpPr>
        <dsp:cNvPr id="0" name=""/>
        <dsp:cNvSpPr/>
      </dsp:nvSpPr>
      <dsp:spPr>
        <a:xfrm>
          <a:off x="219858" y="1073471"/>
          <a:ext cx="399742" cy="399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CA34A-28A4-44B0-9EBC-29188B748AF7}">
      <dsp:nvSpPr>
        <dsp:cNvPr id="0" name=""/>
        <dsp:cNvSpPr/>
      </dsp:nvSpPr>
      <dsp:spPr>
        <a:xfrm>
          <a:off x="839460" y="909940"/>
          <a:ext cx="4173071" cy="72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0" tIns="76920" rIns="76920" bIns="769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the dataset with relevant attributes for Philadelphia</a:t>
          </a:r>
        </a:p>
      </dsp:txBody>
      <dsp:txXfrm>
        <a:off x="839460" y="909940"/>
        <a:ext cx="4173071" cy="726805"/>
      </dsp:txXfrm>
    </dsp:sp>
    <dsp:sp modelId="{9CED8477-615D-4813-B3A2-44E059471844}">
      <dsp:nvSpPr>
        <dsp:cNvPr id="0" name=""/>
        <dsp:cNvSpPr/>
      </dsp:nvSpPr>
      <dsp:spPr>
        <a:xfrm>
          <a:off x="0" y="1818447"/>
          <a:ext cx="5012532" cy="7268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18996-86FB-4EA4-A029-CC810B4BEA19}">
      <dsp:nvSpPr>
        <dsp:cNvPr id="0" name=""/>
        <dsp:cNvSpPr/>
      </dsp:nvSpPr>
      <dsp:spPr>
        <a:xfrm>
          <a:off x="219858" y="1981978"/>
          <a:ext cx="399742" cy="399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6680B-52AB-4DC2-BA7C-2258D639A257}">
      <dsp:nvSpPr>
        <dsp:cNvPr id="0" name=""/>
        <dsp:cNvSpPr/>
      </dsp:nvSpPr>
      <dsp:spPr>
        <a:xfrm>
          <a:off x="839460" y="1818447"/>
          <a:ext cx="4173071" cy="72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0" tIns="76920" rIns="76920" bIns="769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Extended the dataset to other cities as well</a:t>
          </a:r>
        </a:p>
      </dsp:txBody>
      <dsp:txXfrm>
        <a:off x="839460" y="1818447"/>
        <a:ext cx="4173071" cy="726805"/>
      </dsp:txXfrm>
    </dsp:sp>
    <dsp:sp modelId="{05D62215-2CA9-4112-9C14-94D425F0C520}">
      <dsp:nvSpPr>
        <dsp:cNvPr id="0" name=""/>
        <dsp:cNvSpPr/>
      </dsp:nvSpPr>
      <dsp:spPr>
        <a:xfrm>
          <a:off x="0" y="2726953"/>
          <a:ext cx="5012532" cy="7268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6FA2F-1F04-4AD8-9211-CE84D911083C}">
      <dsp:nvSpPr>
        <dsp:cNvPr id="0" name=""/>
        <dsp:cNvSpPr/>
      </dsp:nvSpPr>
      <dsp:spPr>
        <a:xfrm>
          <a:off x="219858" y="2890484"/>
          <a:ext cx="399742" cy="399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61C2F-F97E-4292-A597-BE5E8A16788F}">
      <dsp:nvSpPr>
        <dsp:cNvPr id="0" name=""/>
        <dsp:cNvSpPr/>
      </dsp:nvSpPr>
      <dsp:spPr>
        <a:xfrm>
          <a:off x="839460" y="2726953"/>
          <a:ext cx="4173071" cy="72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0" tIns="76920" rIns="76920" bIns="769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obtained dataset can be used for further analysis, like for making predictions</a:t>
          </a:r>
        </a:p>
      </dsp:txBody>
      <dsp:txXfrm>
        <a:off x="839460" y="2726953"/>
        <a:ext cx="4173071" cy="726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218C2-57C3-4148-8105-4643987BDC26}">
      <dsp:nvSpPr>
        <dsp:cNvPr id="0" name=""/>
        <dsp:cNvSpPr/>
      </dsp:nvSpPr>
      <dsp:spPr>
        <a:xfrm>
          <a:off x="269281" y="318517"/>
          <a:ext cx="831005" cy="8310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87F15-1FFD-4294-8030-73EE7546BEF4}">
      <dsp:nvSpPr>
        <dsp:cNvPr id="0" name=""/>
        <dsp:cNvSpPr/>
      </dsp:nvSpPr>
      <dsp:spPr>
        <a:xfrm>
          <a:off x="446380" y="495616"/>
          <a:ext cx="476806" cy="4768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2E24E-9520-4D27-BE33-E0E618EDB620}">
      <dsp:nvSpPr>
        <dsp:cNvPr id="0" name=""/>
        <dsp:cNvSpPr/>
      </dsp:nvSpPr>
      <dsp:spPr>
        <a:xfrm>
          <a:off x="3631" y="1408360"/>
          <a:ext cx="1362304" cy="54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Extract List Of Cities</a:t>
          </a:r>
        </a:p>
      </dsp:txBody>
      <dsp:txXfrm>
        <a:off x="3631" y="1408360"/>
        <a:ext cx="1362304" cy="544921"/>
      </dsp:txXfrm>
    </dsp:sp>
    <dsp:sp modelId="{06D9C8C3-5FA5-42F1-A16E-42A106ED7280}">
      <dsp:nvSpPr>
        <dsp:cNvPr id="0" name=""/>
        <dsp:cNvSpPr/>
      </dsp:nvSpPr>
      <dsp:spPr>
        <a:xfrm>
          <a:off x="1869989" y="318517"/>
          <a:ext cx="831005" cy="8310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CEA51-8A19-4980-B8D9-D226D6EEA73E}">
      <dsp:nvSpPr>
        <dsp:cNvPr id="0" name=""/>
        <dsp:cNvSpPr/>
      </dsp:nvSpPr>
      <dsp:spPr>
        <a:xfrm>
          <a:off x="2047088" y="495616"/>
          <a:ext cx="476806" cy="4768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C84A5-574D-4AAD-890F-9C6A832C182A}">
      <dsp:nvSpPr>
        <dsp:cNvPr id="0" name=""/>
        <dsp:cNvSpPr/>
      </dsp:nvSpPr>
      <dsp:spPr>
        <a:xfrm>
          <a:off x="1604339" y="1408360"/>
          <a:ext cx="1362304" cy="54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Navigate To A City Main Page</a:t>
          </a:r>
        </a:p>
      </dsp:txBody>
      <dsp:txXfrm>
        <a:off x="1604339" y="1408360"/>
        <a:ext cx="1362304" cy="544921"/>
      </dsp:txXfrm>
    </dsp:sp>
    <dsp:sp modelId="{F4736D68-213D-4A43-86A0-08331B5A6DA0}">
      <dsp:nvSpPr>
        <dsp:cNvPr id="0" name=""/>
        <dsp:cNvSpPr/>
      </dsp:nvSpPr>
      <dsp:spPr>
        <a:xfrm>
          <a:off x="3470697" y="318517"/>
          <a:ext cx="831005" cy="8310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4F4FE-7BAF-47B2-A044-EBB1FEAA5298}">
      <dsp:nvSpPr>
        <dsp:cNvPr id="0" name=""/>
        <dsp:cNvSpPr/>
      </dsp:nvSpPr>
      <dsp:spPr>
        <a:xfrm>
          <a:off x="3647796" y="495616"/>
          <a:ext cx="476806" cy="4768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EB740-E821-4A76-9575-A275598CC7E8}">
      <dsp:nvSpPr>
        <dsp:cNvPr id="0" name=""/>
        <dsp:cNvSpPr/>
      </dsp:nvSpPr>
      <dsp:spPr>
        <a:xfrm>
          <a:off x="3205047" y="1408360"/>
          <a:ext cx="1362304" cy="54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Capture Property URL's</a:t>
          </a:r>
        </a:p>
      </dsp:txBody>
      <dsp:txXfrm>
        <a:off x="3205047" y="1408360"/>
        <a:ext cx="1362304" cy="544921"/>
      </dsp:txXfrm>
    </dsp:sp>
    <dsp:sp modelId="{B023785B-626E-4E85-972B-5A09E9F71793}">
      <dsp:nvSpPr>
        <dsp:cNvPr id="0" name=""/>
        <dsp:cNvSpPr/>
      </dsp:nvSpPr>
      <dsp:spPr>
        <a:xfrm>
          <a:off x="5071405" y="318517"/>
          <a:ext cx="831005" cy="8310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5E323-5287-4889-8681-8A79723A011F}">
      <dsp:nvSpPr>
        <dsp:cNvPr id="0" name=""/>
        <dsp:cNvSpPr/>
      </dsp:nvSpPr>
      <dsp:spPr>
        <a:xfrm>
          <a:off x="5248504" y="495616"/>
          <a:ext cx="476806" cy="4768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9B6BF-A560-4BCA-996F-28B24F2591E1}">
      <dsp:nvSpPr>
        <dsp:cNvPr id="0" name=""/>
        <dsp:cNvSpPr/>
      </dsp:nvSpPr>
      <dsp:spPr>
        <a:xfrm>
          <a:off x="4805755" y="1408360"/>
          <a:ext cx="1362304" cy="54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Trigger Each URL</a:t>
          </a:r>
        </a:p>
      </dsp:txBody>
      <dsp:txXfrm>
        <a:off x="4805755" y="1408360"/>
        <a:ext cx="1362304" cy="544921"/>
      </dsp:txXfrm>
    </dsp:sp>
    <dsp:sp modelId="{2589DE0D-9763-4952-8583-18EF09FA99D2}">
      <dsp:nvSpPr>
        <dsp:cNvPr id="0" name=""/>
        <dsp:cNvSpPr/>
      </dsp:nvSpPr>
      <dsp:spPr>
        <a:xfrm>
          <a:off x="6672113" y="318517"/>
          <a:ext cx="831005" cy="8310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31DB3-C20E-43CE-A059-408A362DD0D9}">
      <dsp:nvSpPr>
        <dsp:cNvPr id="0" name=""/>
        <dsp:cNvSpPr/>
      </dsp:nvSpPr>
      <dsp:spPr>
        <a:xfrm>
          <a:off x="6849212" y="495616"/>
          <a:ext cx="476806" cy="4768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57085-0F3C-441F-B8E4-FD9422B2A503}">
      <dsp:nvSpPr>
        <dsp:cNvPr id="0" name=""/>
        <dsp:cNvSpPr/>
      </dsp:nvSpPr>
      <dsp:spPr>
        <a:xfrm>
          <a:off x="6406463" y="1408360"/>
          <a:ext cx="1362304" cy="54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Scrape The Required Fields</a:t>
          </a:r>
        </a:p>
      </dsp:txBody>
      <dsp:txXfrm>
        <a:off x="6406463" y="1408360"/>
        <a:ext cx="1362304" cy="544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92CFA-8FE5-3B44-BC40-C217E054E155}">
      <dsp:nvSpPr>
        <dsp:cNvPr id="0" name=""/>
        <dsp:cNvSpPr/>
      </dsp:nvSpPr>
      <dsp:spPr>
        <a:xfrm>
          <a:off x="0" y="37949"/>
          <a:ext cx="4729028" cy="6181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&gt; Apartments.com</a:t>
          </a:r>
          <a:endParaRPr lang="en-US" sz="1700" kern="1200"/>
        </a:p>
      </dsp:txBody>
      <dsp:txXfrm>
        <a:off x="30175" y="68124"/>
        <a:ext cx="4668678" cy="557793"/>
      </dsp:txXfrm>
    </dsp:sp>
    <dsp:sp modelId="{79669C86-0781-1242-A65E-F120749B316C}">
      <dsp:nvSpPr>
        <dsp:cNvPr id="0" name=""/>
        <dsp:cNvSpPr/>
      </dsp:nvSpPr>
      <dsp:spPr>
        <a:xfrm>
          <a:off x="0" y="705053"/>
          <a:ext cx="4729028" cy="6181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&gt; For individual or personal use its legally valid to scrape</a:t>
          </a:r>
          <a:endParaRPr lang="en-US" sz="1700" kern="1200"/>
        </a:p>
      </dsp:txBody>
      <dsp:txXfrm>
        <a:off x="30175" y="735228"/>
        <a:ext cx="4668678" cy="557793"/>
      </dsp:txXfrm>
    </dsp:sp>
    <dsp:sp modelId="{279A693C-9634-464B-A2C7-A82FCEB98705}">
      <dsp:nvSpPr>
        <dsp:cNvPr id="0" name=""/>
        <dsp:cNvSpPr/>
      </dsp:nvSpPr>
      <dsp:spPr>
        <a:xfrm>
          <a:off x="0" y="1372157"/>
          <a:ext cx="4729028" cy="61814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&gt; The limitation is, obtained dataset cannot be published or shared without their consent</a:t>
          </a:r>
          <a:endParaRPr lang="en-US" sz="1700" kern="1200"/>
        </a:p>
      </dsp:txBody>
      <dsp:txXfrm>
        <a:off x="30175" y="1402332"/>
        <a:ext cx="4668678" cy="557793"/>
      </dsp:txXfrm>
    </dsp:sp>
    <dsp:sp modelId="{636C8EB5-C5C5-5742-A8D0-3BF734E7F3DD}">
      <dsp:nvSpPr>
        <dsp:cNvPr id="0" name=""/>
        <dsp:cNvSpPr/>
      </dsp:nvSpPr>
      <dsp:spPr>
        <a:xfrm>
          <a:off x="0" y="2039260"/>
          <a:ext cx="4729028" cy="6181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&gt; Also its prohibited for any commercial usage.</a:t>
          </a:r>
          <a:endParaRPr lang="en-US" sz="1700" kern="1200"/>
        </a:p>
      </dsp:txBody>
      <dsp:txXfrm>
        <a:off x="30175" y="2069435"/>
        <a:ext cx="4668678" cy="557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65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c1f4f042f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c1f4f042f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20c0c3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20c0c3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1f4f042f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1f4f042f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0c0c37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0c0c37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20c0c37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20c0c37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1f4f042f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1f4f042f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20c0c3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20c0c3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6583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75760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10028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5231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9599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13583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4616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37890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36383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15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46752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535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28978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9294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43579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36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47956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38089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4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8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0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6149767" y="217917"/>
            <a:ext cx="2994233" cy="29291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3435997" y="0"/>
            <a:ext cx="5071806" cy="2150823"/>
          </a:xfrm>
          <a:prstGeom prst="rect">
            <a:avLst/>
          </a:prstGeom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965199" y="1660020"/>
            <a:ext cx="4685791" cy="165361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Building Rental Property Dataset Using Web Scraping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965200" y="3313632"/>
            <a:ext cx="4685791" cy="94815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Madhu,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Karthikreddy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Pradeep, Varun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7684805" y="4071931"/>
            <a:ext cx="1459195" cy="1071569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7346744" y="3048747"/>
            <a:ext cx="2037502" cy="1244102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6633-04C7-49FF-8200-D0AF4E09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BUILT DATASET: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34E81D3-4689-43F3-9EBE-D6270BE9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" y="1601889"/>
            <a:ext cx="9083488" cy="34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0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on main page: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 dirty="0"/>
              <a:t>&gt; There wasn’t a common blueprint followed for the hovering of page numbers.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cap="none" dirty="0"/>
              <a:t>&gt; The individual property logo info was also not aligned in a single format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24644"/>
            <a:ext cx="3748975" cy="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054232"/>
            <a:ext cx="3932857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25" y="3514250"/>
            <a:ext cx="3502525" cy="16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388" y="3969075"/>
            <a:ext cx="4503725" cy="8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on individual page: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 dirty="0"/>
              <a:t>&gt; Address details in the individual property were different for few properties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2086775"/>
            <a:ext cx="37052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899" y="2086775"/>
            <a:ext cx="3003779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CF477-88BB-4CEE-B0DC-B648C65A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7" y="480623"/>
            <a:ext cx="2514096" cy="11803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60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6A19-844C-490F-9E50-0389722AB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597" y="1775319"/>
            <a:ext cx="2514096" cy="2910981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 defTabSz="914400">
              <a:spcAft>
                <a:spcPts val="600"/>
              </a:spcAft>
              <a:buNone/>
            </a:pPr>
            <a:endParaRPr lang="en-US" sz="1400" dirty="0"/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400" cap="none" dirty="0"/>
              <a:t>Extending the dataset with features like</a:t>
            </a:r>
          </a:p>
          <a:p>
            <a:pPr marL="628650" indent="-40005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cap="none" dirty="0"/>
              <a:t>Amenities</a:t>
            </a:r>
          </a:p>
          <a:p>
            <a:pPr marL="628650" indent="-40005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cap="none" dirty="0"/>
              <a:t>User Reviews 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3643" y="-1"/>
            <a:ext cx="60985" cy="5143501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hoto, sitting, house, small&#10;&#10;Description automatically generated">
            <a:extLst>
              <a:ext uri="{FF2B5EF4-FFF2-40B4-BE49-F238E27FC236}">
                <a16:creationId xmlns:a16="http://schemas.microsoft.com/office/drawing/2014/main" id="{7D2E3001-277C-4DB9-93AD-63DFEFB4F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8" r="28465" b="1"/>
          <a:stretch/>
        </p:blipFill>
        <p:spPr>
          <a:xfrm>
            <a:off x="3534631" y="10"/>
            <a:ext cx="5609368" cy="5143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3488431" y="0"/>
            <a:ext cx="56555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40" name="Rectangle 23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25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6149767" y="217917"/>
            <a:ext cx="2994233" cy="2929140"/>
          </a:xfrm>
          <a:prstGeom prst="rect">
            <a:avLst/>
          </a:prstGeom>
        </p:spPr>
      </p:pic>
      <p:pic>
        <p:nvPicPr>
          <p:cNvPr id="42" name="Picture 27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3435997" y="0"/>
            <a:ext cx="5071806" cy="2150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4705F-9816-ED4B-BEBA-3311D831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660020"/>
            <a:ext cx="4685791" cy="16536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800"/>
              <a:t>Thank you</a:t>
            </a: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7684805" y="4071931"/>
            <a:ext cx="1459195" cy="1071569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44" name="Picture 31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7346744" y="3048747"/>
            <a:ext cx="2037502" cy="1244102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923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25EC-1A91-5849-879B-5EEF9EA9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05" y="985837"/>
            <a:ext cx="2133002" cy="2760183"/>
          </a:xfrm>
        </p:spPr>
        <p:txBody>
          <a:bodyPr>
            <a:normAutofit/>
          </a:bodyPr>
          <a:lstStyle/>
          <a:p>
            <a:pPr algn="l"/>
            <a:r>
              <a:rPr lang="en-US" sz="330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D90ED7-DA1B-430E-8C98-D7B4B2768B9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3445668" y="666750"/>
          <a:ext cx="5012532" cy="345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14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10407" cy="5143500"/>
          </a:xfrm>
          <a:prstGeom prst="rect">
            <a:avLst/>
          </a:prstGeom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0" y="-1"/>
            <a:ext cx="2491484" cy="1647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B692F-57E3-9F45-A7E5-87848366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22" y="720610"/>
            <a:ext cx="2049186" cy="3684702"/>
          </a:xfrm>
        </p:spPr>
        <p:txBody>
          <a:bodyPr anchor="b">
            <a:normAutofit/>
          </a:bodyPr>
          <a:lstStyle/>
          <a:p>
            <a:pPr algn="r"/>
            <a:r>
              <a:rPr lang="en-US" sz="3000" cap="none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C6753FC-F308-0B4A-99FC-43CDA1B025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4308" y="720610"/>
            <a:ext cx="4685792" cy="3622789"/>
          </a:xfrm>
        </p:spPr>
        <p:txBody>
          <a:bodyPr anchor="ctr">
            <a:normAutofit/>
          </a:bodyPr>
          <a:lstStyle/>
          <a:p>
            <a:r>
              <a:rPr lang="en-US" sz="1400" cap="none" dirty="0"/>
              <a:t>Finding the best apartments based on individual requirements can sometimes becomes a cumbersome task. The complexity furthermore increases if a person lives in any of most popular cities.</a:t>
            </a:r>
          </a:p>
          <a:p>
            <a:pPr marL="0" indent="0">
              <a:buNone/>
            </a:pPr>
            <a:endParaRPr lang="en-US" sz="1400" cap="none" dirty="0"/>
          </a:p>
          <a:p>
            <a:r>
              <a:rPr lang="en-US" sz="1400" cap="none" dirty="0"/>
              <a:t>We wanted to figure out a way in order to address this problem and succeeded using web scraping technique for APARTMENTS.COM website.</a:t>
            </a:r>
          </a:p>
        </p:txBody>
      </p:sp>
    </p:spTree>
    <p:extLst>
      <p:ext uri="{BB962C8B-B14F-4D97-AF65-F5344CB8AC3E}">
        <p14:creationId xmlns:p14="http://schemas.microsoft.com/office/powerpoint/2010/main" val="344620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1" y="0"/>
            <a:ext cx="609904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951" cy="51435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80805" y="985837"/>
            <a:ext cx="2133002" cy="27601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300"/>
              <a:t>Objective: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3044951" cy="113585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032794" y="4472177"/>
            <a:ext cx="1943100" cy="669694"/>
          </a:xfrm>
          <a:prstGeom prst="rect">
            <a:avLst/>
          </a:prstGeom>
        </p:spPr>
      </p:pic>
      <p:graphicFrame>
        <p:nvGraphicFramePr>
          <p:cNvPr id="72" name="Google Shape;70;p14">
            <a:extLst>
              <a:ext uri="{FF2B5EF4-FFF2-40B4-BE49-F238E27FC236}">
                <a16:creationId xmlns:a16="http://schemas.microsoft.com/office/drawing/2014/main" id="{48A195A9-2B73-4395-8A27-410325BB7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529591"/>
              </p:ext>
            </p:extLst>
          </p:nvPr>
        </p:nvGraphicFramePr>
        <p:xfrm>
          <a:off x="3445668" y="666750"/>
          <a:ext cx="5012532" cy="345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B54C51-0E7B-BE4D-8E1A-325EA858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>
            <a:normAutofit/>
          </a:bodyPr>
          <a:lstStyle/>
          <a:p>
            <a:r>
              <a:rPr lang="en-US" cap="none"/>
              <a:t>Scraping Flow</a:t>
            </a:r>
            <a:endParaRPr lang="en-US" cap="non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18505D-6F59-B04C-8DE5-130F04CBFA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50072486"/>
              </p:ext>
            </p:extLst>
          </p:nvPr>
        </p:nvGraphicFramePr>
        <p:xfrm>
          <a:off x="685800" y="1899356"/>
          <a:ext cx="7772400" cy="22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723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/>
          <a:srcRect b="853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97" name="TextBox 1">
            <a:extLst>
              <a:ext uri="{FF2B5EF4-FFF2-40B4-BE49-F238E27FC236}">
                <a16:creationId xmlns:a16="http://schemas.microsoft.com/office/drawing/2014/main" id="{20160C4D-F3AA-4E46-BD7D-8C49780ED836}"/>
              </a:ext>
            </a:extLst>
          </p:cNvPr>
          <p:cNvSpPr txBox="1"/>
          <p:nvPr/>
        </p:nvSpPr>
        <p:spPr>
          <a:xfrm>
            <a:off x="142184" y="2029986"/>
            <a:ext cx="16377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Home Page</a:t>
            </a:r>
          </a:p>
          <a:p>
            <a:pPr>
              <a:spcAft>
                <a:spcPts val="600"/>
              </a:spcAft>
            </a:pPr>
            <a:r>
              <a:rPr lang="en-US" dirty="0"/>
              <a:t>view of</a:t>
            </a:r>
          </a:p>
          <a:p>
            <a:pPr>
              <a:spcAft>
                <a:spcPts val="600"/>
              </a:spcAft>
            </a:pPr>
            <a:r>
              <a:rPr lang="en-US" dirty="0"/>
              <a:t>Apartments.com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>
            <a:extLst>
              <a:ext uri="{FF2B5EF4-FFF2-40B4-BE49-F238E27FC236}">
                <a16:creationId xmlns:a16="http://schemas.microsoft.com/office/drawing/2014/main" id="{7407B0FF-43E0-4B2E-B48B-C2A472D1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12">
            <a:extLst>
              <a:ext uri="{FF2B5EF4-FFF2-40B4-BE49-F238E27FC236}">
                <a16:creationId xmlns:a16="http://schemas.microsoft.com/office/drawing/2014/main" id="{7CAC6C18-4147-48ED-8B6A-19B3E0D8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31" name="Rectangle 114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85331" y="1007993"/>
            <a:ext cx="2358979" cy="311794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300" cap="none" dirty="0"/>
              <a:t>Terms for Scraping:</a:t>
            </a:r>
          </a:p>
        </p:txBody>
      </p:sp>
      <p:sp>
        <p:nvSpPr>
          <p:cNvPr id="132" name="Rectangle: Rounded Corners 116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940183"/>
            <a:ext cx="5194739" cy="3253562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18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0"/>
            <a:ext cx="9144000" cy="1330037"/>
          </a:xfrm>
          <a:prstGeom prst="rect">
            <a:avLst/>
          </a:prstGeom>
        </p:spPr>
      </p:pic>
      <p:graphicFrame>
        <p:nvGraphicFramePr>
          <p:cNvPr id="106" name="Google Shape;104;p19">
            <a:extLst>
              <a:ext uri="{FF2B5EF4-FFF2-40B4-BE49-F238E27FC236}">
                <a16:creationId xmlns:a16="http://schemas.microsoft.com/office/drawing/2014/main" id="{DAAE22B2-E71A-4F3B-9CD8-4A10CF1C2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512242"/>
              </p:ext>
            </p:extLst>
          </p:nvPr>
        </p:nvGraphicFramePr>
        <p:xfrm>
          <a:off x="3723577" y="1219287"/>
          <a:ext cx="4729028" cy="269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" y="0"/>
            <a:ext cx="9060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54670ADDD284FA434C1FBD82B4E40" ma:contentTypeVersion="2" ma:contentTypeDescription="Create a new document." ma:contentTypeScope="" ma:versionID="d7a6408676fe8fd80ca2640b5872cb71">
  <xsd:schema xmlns:xsd="http://www.w3.org/2001/XMLSchema" xmlns:xs="http://www.w3.org/2001/XMLSchema" xmlns:p="http://schemas.microsoft.com/office/2006/metadata/properties" xmlns:ns2="3a770401-375c-40eb-b86a-c36ba5c59f97" targetNamespace="http://schemas.microsoft.com/office/2006/metadata/properties" ma:root="true" ma:fieldsID="89fb2a8f724707adb574f88901a601c3" ns2:_="">
    <xsd:import namespace="3a770401-375c-40eb-b86a-c36ba5c59f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70401-375c-40eb-b86a-c36ba5c59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A56132-77FE-4E33-9DE7-DF5F8C8F7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770401-375c-40eb-b86a-c36ba5c59f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011D1-9A4B-40FB-B2E4-9D97749D14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E150E5-43CD-4C3B-BC8E-6964FBCF4E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259</Words>
  <Application>Microsoft Office PowerPoint</Application>
  <PresentationFormat>On-screen Show (16:9)</PresentationFormat>
  <Paragraphs>48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Droplet</vt:lpstr>
      <vt:lpstr>Building Rental Property Dataset Using Web Scraping</vt:lpstr>
      <vt:lpstr>Table of contents</vt:lpstr>
      <vt:lpstr>Background</vt:lpstr>
      <vt:lpstr>Objective:</vt:lpstr>
      <vt:lpstr>Scraping Flow</vt:lpstr>
      <vt:lpstr>PowerPoint Presentation</vt:lpstr>
      <vt:lpstr>Terms for Scraping:</vt:lpstr>
      <vt:lpstr>PowerPoint Presentation</vt:lpstr>
      <vt:lpstr>PowerPoint Presentation</vt:lpstr>
      <vt:lpstr>BUILT DATASET:</vt:lpstr>
      <vt:lpstr>Challenges on main page:</vt:lpstr>
      <vt:lpstr>Challenge on individual page: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Rental Property Dataset Using Web Scraping</dc:title>
  <dc:creator>Pradeep kumar</dc:creator>
  <cp:lastModifiedBy>Pradeep kumar</cp:lastModifiedBy>
  <cp:revision>4</cp:revision>
  <dcterms:created xsi:type="dcterms:W3CDTF">2019-12-10T19:47:23Z</dcterms:created>
  <dcterms:modified xsi:type="dcterms:W3CDTF">2019-12-10T20:19:34Z</dcterms:modified>
</cp:coreProperties>
</file>